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66" r:id="rId2"/>
    <p:sldId id="267" r:id="rId3"/>
    <p:sldId id="271" r:id="rId4"/>
    <p:sldId id="275" r:id="rId5"/>
    <p:sldId id="274" r:id="rId6"/>
    <p:sldId id="273" r:id="rId7"/>
  </p:sldIdLst>
  <p:sldSz cx="9906000" cy="6858000" type="A4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2100" kern="1200" baseline="0">
        <a:solidFill>
          <a:schemeClr val="tx1"/>
        </a:solidFill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23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089"/>
    <a:srgbClr val="D9F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1446" y="114"/>
      </p:cViewPr>
      <p:guideLst>
        <p:guide orient="horz" pos="2023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C3C966-AAFC-4C5E-AFD1-8F097BF3285A}" type="doc">
      <dgm:prSet loTypeId="urn:microsoft.com/office/officeart/2005/8/layout/process3#1" loCatId="process" qsTypeId="urn:microsoft.com/office/officeart/2005/8/quickstyle/simple4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86EF162F-4DF9-4D9B-B547-331A4ACCE9DE}">
      <dgm:prSet phldrT="[文本]"/>
      <dgm:spPr>
        <a:solidFill>
          <a:srgbClr val="244C88"/>
        </a:solidFill>
      </dgm:spPr>
      <dgm:t>
        <a:bodyPr/>
        <a:lstStyle/>
        <a:p>
          <a:r>
            <a:rPr lang="zh-CN" altLang="en-US" dirty="0" smtClean="0"/>
            <a:t>入学时间</a:t>
          </a:r>
          <a:endParaRPr lang="zh-CN" altLang="en-US" dirty="0"/>
        </a:p>
      </dgm:t>
    </dgm:pt>
    <dgm:pt modelId="{D4366A33-1383-4873-96C6-11BE30B2A27F}" type="parTrans" cxnId="{84E578CF-9F21-43A9-B277-3653A6CDEDB3}">
      <dgm:prSet/>
      <dgm:spPr/>
      <dgm:t>
        <a:bodyPr/>
        <a:lstStyle/>
        <a:p>
          <a:endParaRPr lang="zh-CN" altLang="en-US"/>
        </a:p>
      </dgm:t>
    </dgm:pt>
    <dgm:pt modelId="{DFD2CB20-0DAB-4C50-85FB-5DD17185B888}" type="sibTrans" cxnId="{84E578CF-9F21-43A9-B277-3653A6CDEDB3}">
      <dgm:prSet/>
      <dgm:spPr/>
      <dgm:t>
        <a:bodyPr/>
        <a:lstStyle/>
        <a:p>
          <a:endParaRPr lang="zh-CN" altLang="en-US"/>
        </a:p>
      </dgm:t>
    </dgm:pt>
    <dgm:pt modelId="{B46F4DAE-36AC-4884-83B6-5AB29A8D4901}">
      <dgm:prSet phldrT="[文本]"/>
      <dgm:spPr>
        <a:solidFill>
          <a:srgbClr val="244C88"/>
        </a:solidFill>
      </dgm:spPr>
      <dgm:t>
        <a:bodyPr/>
        <a:lstStyle/>
        <a:p>
          <a:r>
            <a:rPr lang="zh-CN" altLang="en-US" dirty="0" smtClean="0"/>
            <a:t>开题时间</a:t>
          </a:r>
          <a:endParaRPr lang="zh-CN" altLang="en-US" dirty="0"/>
        </a:p>
      </dgm:t>
    </dgm:pt>
    <dgm:pt modelId="{3F1B9593-D809-45D4-AF12-C21149DE703F}" type="parTrans" cxnId="{E42B3499-8685-4ADA-9F97-206381C9213D}">
      <dgm:prSet/>
      <dgm:spPr/>
      <dgm:t>
        <a:bodyPr/>
        <a:lstStyle/>
        <a:p>
          <a:endParaRPr lang="zh-CN" altLang="en-US"/>
        </a:p>
      </dgm:t>
    </dgm:pt>
    <dgm:pt modelId="{EE7C5FA0-4E37-41BB-9AFC-0DF65B98881B}" type="sibTrans" cxnId="{E42B3499-8685-4ADA-9F97-206381C9213D}">
      <dgm:prSet/>
      <dgm:spPr/>
      <dgm:t>
        <a:bodyPr/>
        <a:lstStyle/>
        <a:p>
          <a:endParaRPr lang="zh-CN" altLang="en-US"/>
        </a:p>
      </dgm:t>
    </dgm:pt>
    <dgm:pt modelId="{0FEE69D6-D83D-43FF-89A3-EB8363401A42}">
      <dgm:prSet phldrT="[文本]"/>
      <dgm:spPr>
        <a:solidFill>
          <a:srgbClr val="244C88"/>
        </a:solidFill>
      </dgm:spPr>
      <dgm:t>
        <a:bodyPr/>
        <a:lstStyle/>
        <a:p>
          <a:r>
            <a:rPr lang="zh-CN" altLang="en-US" dirty="0" smtClean="0"/>
            <a:t>中期时间</a:t>
          </a:r>
          <a:endParaRPr lang="zh-CN" altLang="en-US" dirty="0"/>
        </a:p>
      </dgm:t>
    </dgm:pt>
    <dgm:pt modelId="{6510B300-D1B6-48F5-89AA-9E4C2DDA8925}" type="parTrans" cxnId="{6D14586F-87B6-4E24-9AF4-55C81E4641E0}">
      <dgm:prSet/>
      <dgm:spPr/>
      <dgm:t>
        <a:bodyPr/>
        <a:lstStyle/>
        <a:p>
          <a:endParaRPr lang="zh-CN" altLang="en-US"/>
        </a:p>
      </dgm:t>
    </dgm:pt>
    <dgm:pt modelId="{CA9CA678-ADE5-481A-AB3B-3D006693A82D}" type="sibTrans" cxnId="{6D14586F-87B6-4E24-9AF4-55C81E4641E0}">
      <dgm:prSet/>
      <dgm:spPr/>
      <dgm:t>
        <a:bodyPr/>
        <a:lstStyle/>
        <a:p>
          <a:endParaRPr lang="zh-CN" altLang="en-US"/>
        </a:p>
      </dgm:t>
    </dgm:pt>
    <dgm:pt modelId="{3687E64C-9978-4BAC-BAEC-C064C4B6ADC7}">
      <dgm:prSet/>
      <dgm:spPr>
        <a:solidFill>
          <a:srgbClr val="244C88"/>
        </a:solidFill>
      </dgm:spPr>
      <dgm:t>
        <a:bodyPr/>
        <a:lstStyle/>
        <a:p>
          <a:r>
            <a:rPr lang="zh-CN" altLang="en-US" dirty="0" smtClean="0"/>
            <a:t>预答辩</a:t>
          </a:r>
          <a:endParaRPr lang="zh-CN" altLang="en-US" dirty="0"/>
        </a:p>
      </dgm:t>
    </dgm:pt>
    <dgm:pt modelId="{5C4B2122-1982-4E39-A303-2C517372DAE8}" type="parTrans" cxnId="{239F859C-3517-4460-B46F-4B01C9851080}">
      <dgm:prSet/>
      <dgm:spPr/>
      <dgm:t>
        <a:bodyPr/>
        <a:lstStyle/>
        <a:p>
          <a:endParaRPr lang="zh-CN" altLang="en-US"/>
        </a:p>
      </dgm:t>
    </dgm:pt>
    <dgm:pt modelId="{C1487588-C609-406A-AD18-75B063891A94}" type="sibTrans" cxnId="{239F859C-3517-4460-B46F-4B01C9851080}">
      <dgm:prSet/>
      <dgm:spPr/>
      <dgm:t>
        <a:bodyPr/>
        <a:lstStyle/>
        <a:p>
          <a:endParaRPr lang="zh-CN" altLang="en-US"/>
        </a:p>
      </dgm:t>
    </dgm:pt>
    <dgm:pt modelId="{E5811657-9D51-4DD9-9F37-499FA16A8E30}">
      <dgm:prSet/>
      <dgm:spPr>
        <a:solidFill>
          <a:srgbClr val="244C88"/>
        </a:solidFill>
      </dgm:spPr>
      <dgm:t>
        <a:bodyPr/>
        <a:lstStyle/>
        <a:p>
          <a:r>
            <a:rPr lang="zh-CN" altLang="en-US" dirty="0" smtClean="0"/>
            <a:t>评阅时间</a:t>
          </a:r>
          <a:endParaRPr lang="zh-CN" altLang="en-US" dirty="0"/>
        </a:p>
      </dgm:t>
    </dgm:pt>
    <dgm:pt modelId="{1064DCE9-6207-4DFC-A9B0-F278FE94F6BC}" type="parTrans" cxnId="{EA3CAE85-63FE-4886-9183-B9EFE5B862F6}">
      <dgm:prSet/>
      <dgm:spPr/>
      <dgm:t>
        <a:bodyPr/>
        <a:lstStyle/>
        <a:p>
          <a:endParaRPr lang="zh-CN" altLang="en-US"/>
        </a:p>
      </dgm:t>
    </dgm:pt>
    <dgm:pt modelId="{0C39092D-EDC8-4D3D-8A76-C42E3CE58EFA}" type="sibTrans" cxnId="{EA3CAE85-63FE-4886-9183-B9EFE5B862F6}">
      <dgm:prSet/>
      <dgm:spPr/>
      <dgm:t>
        <a:bodyPr/>
        <a:lstStyle/>
        <a:p>
          <a:endParaRPr lang="zh-CN" altLang="en-US"/>
        </a:p>
      </dgm:t>
    </dgm:pt>
    <dgm:pt modelId="{E06CCC60-3759-4468-83BE-C615968B0AE5}">
      <dgm:prSet/>
      <dgm:spPr>
        <a:solidFill>
          <a:srgbClr val="244C88"/>
        </a:solidFill>
      </dgm:spPr>
      <dgm:t>
        <a:bodyPr/>
        <a:lstStyle/>
        <a:p>
          <a:r>
            <a:rPr lang="zh-CN" altLang="en-US" dirty="0" smtClean="0"/>
            <a:t>答辩时间</a:t>
          </a:r>
          <a:endParaRPr lang="zh-CN" altLang="en-US" dirty="0"/>
        </a:p>
      </dgm:t>
    </dgm:pt>
    <dgm:pt modelId="{E2F48872-7C6D-4293-82D5-FE818D4EAA4A}" type="parTrans" cxnId="{D1D441B3-74D4-4B35-B189-335AA6579E32}">
      <dgm:prSet/>
      <dgm:spPr/>
      <dgm:t>
        <a:bodyPr/>
        <a:lstStyle/>
        <a:p>
          <a:endParaRPr lang="zh-CN" altLang="en-US"/>
        </a:p>
      </dgm:t>
    </dgm:pt>
    <dgm:pt modelId="{1E85EB0A-C605-4103-8786-B38D8C9D5D58}" type="sibTrans" cxnId="{D1D441B3-74D4-4B35-B189-335AA6579E32}">
      <dgm:prSet/>
      <dgm:spPr/>
      <dgm:t>
        <a:bodyPr/>
        <a:lstStyle/>
        <a:p>
          <a:endParaRPr lang="zh-CN" altLang="en-US"/>
        </a:p>
      </dgm:t>
    </dgm:pt>
    <dgm:pt modelId="{5C63DBB6-E609-4E99-BDC4-F4162737477D}">
      <dgm:prSet/>
      <dgm:spPr>
        <a:solidFill>
          <a:srgbClr val="244C88"/>
        </a:solidFill>
      </dgm:spPr>
      <dgm:t>
        <a:bodyPr/>
        <a:lstStyle/>
        <a:p>
          <a:r>
            <a:rPr lang="zh-CN" altLang="en-US" dirty="0" smtClean="0"/>
            <a:t>分委会</a:t>
          </a:r>
          <a:endParaRPr lang="zh-CN" altLang="en-US" dirty="0"/>
        </a:p>
      </dgm:t>
    </dgm:pt>
    <dgm:pt modelId="{95C001E7-209E-4AD9-811D-9B32B897FF48}" type="parTrans" cxnId="{96C959D4-1A4F-4D68-AA0C-9E24D842602E}">
      <dgm:prSet/>
      <dgm:spPr/>
      <dgm:t>
        <a:bodyPr/>
        <a:lstStyle/>
        <a:p>
          <a:endParaRPr lang="zh-CN" altLang="en-US"/>
        </a:p>
      </dgm:t>
    </dgm:pt>
    <dgm:pt modelId="{27C6AC3C-E204-4756-814C-BACE7A38A84A}" type="sibTrans" cxnId="{96C959D4-1A4F-4D68-AA0C-9E24D842602E}">
      <dgm:prSet/>
      <dgm:spPr/>
      <dgm:t>
        <a:bodyPr/>
        <a:lstStyle/>
        <a:p>
          <a:endParaRPr lang="zh-CN" altLang="en-US"/>
        </a:p>
      </dgm:t>
    </dgm:pt>
    <dgm:pt modelId="{21FA8C2E-A874-4C99-BF08-206E52EC292A}" type="pres">
      <dgm:prSet presAssocID="{B1C3C966-AAFC-4C5E-AFD1-8F097BF328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2BDAA4B-F1CB-4D07-98BF-FEEA9B2AFD01}" type="pres">
      <dgm:prSet presAssocID="{86EF162F-4DF9-4D9B-B547-331A4ACCE9DE}" presName="composite" presStyleCnt="0"/>
      <dgm:spPr/>
    </dgm:pt>
    <dgm:pt modelId="{C19554F9-E0DA-4D12-9A78-493F79CD7D18}" type="pres">
      <dgm:prSet presAssocID="{86EF162F-4DF9-4D9B-B547-331A4ACCE9DE}" presName="par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0430583-6559-44B7-8699-FBE43F140F1C}" type="pres">
      <dgm:prSet presAssocID="{86EF162F-4DF9-4D9B-B547-331A4ACCE9DE}" presName="parSh" presStyleLbl="node1" presStyleIdx="0" presStyleCnt="7" custLinFactNeighborX="-19185" custLinFactNeighborY="-3920"/>
      <dgm:spPr/>
      <dgm:t>
        <a:bodyPr/>
        <a:lstStyle/>
        <a:p>
          <a:endParaRPr lang="zh-CN" altLang="en-US"/>
        </a:p>
      </dgm:t>
    </dgm:pt>
    <dgm:pt modelId="{6B0954F1-C233-4B3E-BF8E-C038BA9F096B}" type="pres">
      <dgm:prSet presAssocID="{86EF162F-4DF9-4D9B-B547-331A4ACCE9DE}" presName="desTx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F9965B4-2B14-4000-AA15-C521749EC4BD}" type="pres">
      <dgm:prSet presAssocID="{DFD2CB20-0DAB-4C50-85FB-5DD17185B888}" presName="sibTrans" presStyleLbl="sibTrans2D1" presStyleIdx="0" presStyleCnt="6"/>
      <dgm:spPr/>
      <dgm:t>
        <a:bodyPr/>
        <a:lstStyle/>
        <a:p>
          <a:endParaRPr lang="zh-CN" altLang="en-US"/>
        </a:p>
      </dgm:t>
    </dgm:pt>
    <dgm:pt modelId="{388AC275-61AE-4C2B-9BF6-8B7B78B9B416}" type="pres">
      <dgm:prSet presAssocID="{DFD2CB20-0DAB-4C50-85FB-5DD17185B888}" presName="connTx" presStyleLbl="sibTrans2D1" presStyleIdx="0" presStyleCnt="6"/>
      <dgm:spPr/>
      <dgm:t>
        <a:bodyPr/>
        <a:lstStyle/>
        <a:p>
          <a:endParaRPr lang="zh-CN" altLang="en-US"/>
        </a:p>
      </dgm:t>
    </dgm:pt>
    <dgm:pt modelId="{A8D93C06-B503-40BB-8BC7-DF999CC7A103}" type="pres">
      <dgm:prSet presAssocID="{B46F4DAE-36AC-4884-83B6-5AB29A8D4901}" presName="composite" presStyleCnt="0"/>
      <dgm:spPr/>
    </dgm:pt>
    <dgm:pt modelId="{9D8AD413-8C78-43BB-ACFA-09F074849900}" type="pres">
      <dgm:prSet presAssocID="{B46F4DAE-36AC-4884-83B6-5AB29A8D4901}" presName="par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5AB500A-F82F-4694-B11B-D48AA890A42C}" type="pres">
      <dgm:prSet presAssocID="{B46F4DAE-36AC-4884-83B6-5AB29A8D4901}" presName="parSh" presStyleLbl="node1" presStyleIdx="1" presStyleCnt="7"/>
      <dgm:spPr/>
      <dgm:t>
        <a:bodyPr/>
        <a:lstStyle/>
        <a:p>
          <a:endParaRPr lang="zh-CN" altLang="en-US"/>
        </a:p>
      </dgm:t>
    </dgm:pt>
    <dgm:pt modelId="{97C5BADC-61FB-40F4-9A56-CC820D5D1B85}" type="pres">
      <dgm:prSet presAssocID="{B46F4DAE-36AC-4884-83B6-5AB29A8D4901}" presName="desTx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7FC8208-553E-4392-883A-19EF2CD55149}" type="pres">
      <dgm:prSet presAssocID="{EE7C5FA0-4E37-41BB-9AFC-0DF65B98881B}" presName="sibTrans" presStyleLbl="sibTrans2D1" presStyleIdx="1" presStyleCnt="6"/>
      <dgm:spPr/>
      <dgm:t>
        <a:bodyPr/>
        <a:lstStyle/>
        <a:p>
          <a:endParaRPr lang="zh-CN" altLang="en-US"/>
        </a:p>
      </dgm:t>
    </dgm:pt>
    <dgm:pt modelId="{9CCF1AE6-747A-44B5-BECF-7B03DA1A55D9}" type="pres">
      <dgm:prSet presAssocID="{EE7C5FA0-4E37-41BB-9AFC-0DF65B98881B}" presName="connTx" presStyleLbl="sibTrans2D1" presStyleIdx="1" presStyleCnt="6"/>
      <dgm:spPr/>
      <dgm:t>
        <a:bodyPr/>
        <a:lstStyle/>
        <a:p>
          <a:endParaRPr lang="zh-CN" altLang="en-US"/>
        </a:p>
      </dgm:t>
    </dgm:pt>
    <dgm:pt modelId="{AF3202B5-638D-4A63-89DD-61B7BE8C652D}" type="pres">
      <dgm:prSet presAssocID="{0FEE69D6-D83D-43FF-89A3-EB8363401A42}" presName="composite" presStyleCnt="0"/>
      <dgm:spPr/>
    </dgm:pt>
    <dgm:pt modelId="{376E0A42-957A-40F5-B51C-BD16D6FACFD8}" type="pres">
      <dgm:prSet presAssocID="{0FEE69D6-D83D-43FF-89A3-EB8363401A42}" presName="par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0C63C67-9EF0-4316-AA9D-6F11F9BC094C}" type="pres">
      <dgm:prSet presAssocID="{0FEE69D6-D83D-43FF-89A3-EB8363401A42}" presName="parSh" presStyleLbl="node1" presStyleIdx="2" presStyleCnt="7"/>
      <dgm:spPr/>
      <dgm:t>
        <a:bodyPr/>
        <a:lstStyle/>
        <a:p>
          <a:endParaRPr lang="zh-CN" altLang="en-US"/>
        </a:p>
      </dgm:t>
    </dgm:pt>
    <dgm:pt modelId="{0E751200-97EC-45F0-9677-AFC0002A31BC}" type="pres">
      <dgm:prSet presAssocID="{0FEE69D6-D83D-43FF-89A3-EB8363401A42}" presName="desTx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1EB9624-65A8-452F-96AC-697C07340DC1}" type="pres">
      <dgm:prSet presAssocID="{CA9CA678-ADE5-481A-AB3B-3D006693A82D}" presName="sibTrans" presStyleLbl="sibTrans2D1" presStyleIdx="2" presStyleCnt="6"/>
      <dgm:spPr/>
      <dgm:t>
        <a:bodyPr/>
        <a:lstStyle/>
        <a:p>
          <a:endParaRPr lang="zh-CN" altLang="en-US"/>
        </a:p>
      </dgm:t>
    </dgm:pt>
    <dgm:pt modelId="{3BF666C6-91B7-4EC3-9FD2-D035C7320377}" type="pres">
      <dgm:prSet presAssocID="{CA9CA678-ADE5-481A-AB3B-3D006693A82D}" presName="connTx" presStyleLbl="sibTrans2D1" presStyleIdx="2" presStyleCnt="6"/>
      <dgm:spPr/>
      <dgm:t>
        <a:bodyPr/>
        <a:lstStyle/>
        <a:p>
          <a:endParaRPr lang="zh-CN" altLang="en-US"/>
        </a:p>
      </dgm:t>
    </dgm:pt>
    <dgm:pt modelId="{620854BA-695D-406C-A113-85EFEF2DA677}" type="pres">
      <dgm:prSet presAssocID="{3687E64C-9978-4BAC-BAEC-C064C4B6ADC7}" presName="composite" presStyleCnt="0"/>
      <dgm:spPr/>
    </dgm:pt>
    <dgm:pt modelId="{23A82883-3049-45B8-A06F-76FD5C5C852A}" type="pres">
      <dgm:prSet presAssocID="{3687E64C-9978-4BAC-BAEC-C064C4B6ADC7}" presName="par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A7A5487-B6B7-427E-916F-F81958BAD910}" type="pres">
      <dgm:prSet presAssocID="{3687E64C-9978-4BAC-BAEC-C064C4B6ADC7}" presName="parSh" presStyleLbl="node1" presStyleIdx="3" presStyleCnt="7"/>
      <dgm:spPr/>
      <dgm:t>
        <a:bodyPr/>
        <a:lstStyle/>
        <a:p>
          <a:endParaRPr lang="zh-CN" altLang="en-US"/>
        </a:p>
      </dgm:t>
    </dgm:pt>
    <dgm:pt modelId="{D50CB435-E256-4AEE-B825-D04D61776EC6}" type="pres">
      <dgm:prSet presAssocID="{3687E64C-9978-4BAC-BAEC-C064C4B6ADC7}" presName="desTx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E18997F-30EC-4971-95E5-34FA51322A3D}" type="pres">
      <dgm:prSet presAssocID="{C1487588-C609-406A-AD18-75B063891A94}" presName="sibTrans" presStyleLbl="sibTrans2D1" presStyleIdx="3" presStyleCnt="6"/>
      <dgm:spPr/>
      <dgm:t>
        <a:bodyPr/>
        <a:lstStyle/>
        <a:p>
          <a:endParaRPr lang="zh-CN" altLang="en-US"/>
        </a:p>
      </dgm:t>
    </dgm:pt>
    <dgm:pt modelId="{AF090AB8-C75B-4E5C-AF05-58F0363E0DD3}" type="pres">
      <dgm:prSet presAssocID="{C1487588-C609-406A-AD18-75B063891A94}" presName="connTx" presStyleLbl="sibTrans2D1" presStyleIdx="3" presStyleCnt="6"/>
      <dgm:spPr/>
      <dgm:t>
        <a:bodyPr/>
        <a:lstStyle/>
        <a:p>
          <a:endParaRPr lang="zh-CN" altLang="en-US"/>
        </a:p>
      </dgm:t>
    </dgm:pt>
    <dgm:pt modelId="{48C08D5A-D295-46E9-ACBF-BD7A46D9D77B}" type="pres">
      <dgm:prSet presAssocID="{E5811657-9D51-4DD9-9F37-499FA16A8E30}" presName="composite" presStyleCnt="0"/>
      <dgm:spPr/>
    </dgm:pt>
    <dgm:pt modelId="{59D0DC43-78B4-4A4A-90D1-88A020E63A4E}" type="pres">
      <dgm:prSet presAssocID="{E5811657-9D51-4DD9-9F37-499FA16A8E30}" presName="par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4CED41-9307-488A-B3B2-D0A5BC5BF595}" type="pres">
      <dgm:prSet presAssocID="{E5811657-9D51-4DD9-9F37-499FA16A8E30}" presName="parSh" presStyleLbl="node1" presStyleIdx="4" presStyleCnt="7"/>
      <dgm:spPr/>
      <dgm:t>
        <a:bodyPr/>
        <a:lstStyle/>
        <a:p>
          <a:endParaRPr lang="zh-CN" altLang="en-US"/>
        </a:p>
      </dgm:t>
    </dgm:pt>
    <dgm:pt modelId="{8CBDC1A8-2E7A-47F1-904E-ABAE84BEE025}" type="pres">
      <dgm:prSet presAssocID="{E5811657-9D51-4DD9-9F37-499FA16A8E30}" presName="desTx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0C6347B-F018-4C87-BB48-13F7342B2755}" type="pres">
      <dgm:prSet presAssocID="{0C39092D-EDC8-4D3D-8A76-C42E3CE58EFA}" presName="sibTrans" presStyleLbl="sibTrans2D1" presStyleIdx="4" presStyleCnt="6"/>
      <dgm:spPr/>
      <dgm:t>
        <a:bodyPr/>
        <a:lstStyle/>
        <a:p>
          <a:endParaRPr lang="zh-CN" altLang="en-US"/>
        </a:p>
      </dgm:t>
    </dgm:pt>
    <dgm:pt modelId="{570B87A5-652E-49EA-BF7A-2D0852DA37E1}" type="pres">
      <dgm:prSet presAssocID="{0C39092D-EDC8-4D3D-8A76-C42E3CE58EFA}" presName="connTx" presStyleLbl="sibTrans2D1" presStyleIdx="4" presStyleCnt="6"/>
      <dgm:spPr/>
      <dgm:t>
        <a:bodyPr/>
        <a:lstStyle/>
        <a:p>
          <a:endParaRPr lang="zh-CN" altLang="en-US"/>
        </a:p>
      </dgm:t>
    </dgm:pt>
    <dgm:pt modelId="{BCC9426E-F571-4900-9946-DC9D2343AF87}" type="pres">
      <dgm:prSet presAssocID="{E06CCC60-3759-4468-83BE-C615968B0AE5}" presName="composite" presStyleCnt="0"/>
      <dgm:spPr/>
    </dgm:pt>
    <dgm:pt modelId="{99FBF39E-ECBA-4063-8C66-880346424D4C}" type="pres">
      <dgm:prSet presAssocID="{E06CCC60-3759-4468-83BE-C615968B0AE5}" presName="par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18A02E3-5A0D-48E7-9AE9-D77A3D7BD441}" type="pres">
      <dgm:prSet presAssocID="{E06CCC60-3759-4468-83BE-C615968B0AE5}" presName="parSh" presStyleLbl="node1" presStyleIdx="5" presStyleCnt="7"/>
      <dgm:spPr/>
      <dgm:t>
        <a:bodyPr/>
        <a:lstStyle/>
        <a:p>
          <a:endParaRPr lang="zh-CN" altLang="en-US"/>
        </a:p>
      </dgm:t>
    </dgm:pt>
    <dgm:pt modelId="{DB73AA84-5046-43E1-96F5-7462485BDE6D}" type="pres">
      <dgm:prSet presAssocID="{E06CCC60-3759-4468-83BE-C615968B0AE5}" presName="desTx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527CC8B-6F61-4A74-A250-FD69FEFF1219}" type="pres">
      <dgm:prSet presAssocID="{1E85EB0A-C605-4103-8786-B38D8C9D5D58}" presName="sibTrans" presStyleLbl="sibTrans2D1" presStyleIdx="5" presStyleCnt="6"/>
      <dgm:spPr/>
      <dgm:t>
        <a:bodyPr/>
        <a:lstStyle/>
        <a:p>
          <a:endParaRPr lang="zh-CN" altLang="en-US"/>
        </a:p>
      </dgm:t>
    </dgm:pt>
    <dgm:pt modelId="{ACF6BD58-39F2-419B-986C-827B6E29BC83}" type="pres">
      <dgm:prSet presAssocID="{1E85EB0A-C605-4103-8786-B38D8C9D5D58}" presName="connTx" presStyleLbl="sibTrans2D1" presStyleIdx="5" presStyleCnt="6"/>
      <dgm:spPr/>
      <dgm:t>
        <a:bodyPr/>
        <a:lstStyle/>
        <a:p>
          <a:endParaRPr lang="zh-CN" altLang="en-US"/>
        </a:p>
      </dgm:t>
    </dgm:pt>
    <dgm:pt modelId="{46C07BC5-D994-4469-A86D-4B25AE56A924}" type="pres">
      <dgm:prSet presAssocID="{5C63DBB6-E609-4E99-BDC4-F4162737477D}" presName="composite" presStyleCnt="0"/>
      <dgm:spPr/>
    </dgm:pt>
    <dgm:pt modelId="{0979D9FF-34D2-4573-A6E8-7163EDD52072}" type="pres">
      <dgm:prSet presAssocID="{5C63DBB6-E609-4E99-BDC4-F4162737477D}" presName="par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1BB22BF-2722-4DC4-9D95-C6DA6CA9E350}" type="pres">
      <dgm:prSet presAssocID="{5C63DBB6-E609-4E99-BDC4-F4162737477D}" presName="parSh" presStyleLbl="node1" presStyleIdx="6" presStyleCnt="7"/>
      <dgm:spPr/>
      <dgm:t>
        <a:bodyPr/>
        <a:lstStyle/>
        <a:p>
          <a:endParaRPr lang="zh-CN" altLang="en-US"/>
        </a:p>
      </dgm:t>
    </dgm:pt>
    <dgm:pt modelId="{E33C97E0-3D0E-435E-93A7-6AD6EF70B416}" type="pres">
      <dgm:prSet presAssocID="{5C63DBB6-E609-4E99-BDC4-F4162737477D}" presName="desTx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8B9CFCA-649E-4FD5-B181-D5162067F765}" type="presOf" srcId="{B46F4DAE-36AC-4884-83B6-5AB29A8D4901}" destId="{9D8AD413-8C78-43BB-ACFA-09F074849900}" srcOrd="0" destOrd="0" presId="urn:microsoft.com/office/officeart/2005/8/layout/process3#1"/>
    <dgm:cxn modelId="{33124C37-4594-4299-A3E8-FFC78678F26D}" type="presOf" srcId="{EE7C5FA0-4E37-41BB-9AFC-0DF65B98881B}" destId="{9CCF1AE6-747A-44B5-BECF-7B03DA1A55D9}" srcOrd="1" destOrd="0" presId="urn:microsoft.com/office/officeart/2005/8/layout/process3#1"/>
    <dgm:cxn modelId="{A61CC2DC-4540-4F20-9E79-94AA7DCBDFBE}" type="presOf" srcId="{5C63DBB6-E609-4E99-BDC4-F4162737477D}" destId="{F1BB22BF-2722-4DC4-9D95-C6DA6CA9E350}" srcOrd="1" destOrd="0" presId="urn:microsoft.com/office/officeart/2005/8/layout/process3#1"/>
    <dgm:cxn modelId="{6C39202C-BBC5-4242-B486-098668997AB7}" type="presOf" srcId="{3687E64C-9978-4BAC-BAEC-C064C4B6ADC7}" destId="{23A82883-3049-45B8-A06F-76FD5C5C852A}" srcOrd="0" destOrd="0" presId="urn:microsoft.com/office/officeart/2005/8/layout/process3#1"/>
    <dgm:cxn modelId="{6D14586F-87B6-4E24-9AF4-55C81E4641E0}" srcId="{B1C3C966-AAFC-4C5E-AFD1-8F097BF3285A}" destId="{0FEE69D6-D83D-43FF-89A3-EB8363401A42}" srcOrd="2" destOrd="0" parTransId="{6510B300-D1B6-48F5-89AA-9E4C2DDA8925}" sibTransId="{CA9CA678-ADE5-481A-AB3B-3D006693A82D}"/>
    <dgm:cxn modelId="{88FD6B87-2180-448B-9184-0AB4B7E39D75}" type="presOf" srcId="{1E85EB0A-C605-4103-8786-B38D8C9D5D58}" destId="{0527CC8B-6F61-4A74-A250-FD69FEFF1219}" srcOrd="0" destOrd="0" presId="urn:microsoft.com/office/officeart/2005/8/layout/process3#1"/>
    <dgm:cxn modelId="{D1D441B3-74D4-4B35-B189-335AA6579E32}" srcId="{B1C3C966-AAFC-4C5E-AFD1-8F097BF3285A}" destId="{E06CCC60-3759-4468-83BE-C615968B0AE5}" srcOrd="5" destOrd="0" parTransId="{E2F48872-7C6D-4293-82D5-FE818D4EAA4A}" sibTransId="{1E85EB0A-C605-4103-8786-B38D8C9D5D58}"/>
    <dgm:cxn modelId="{9B8D3DD5-CA55-4DF7-A6CF-B31F4A1252F7}" type="presOf" srcId="{E06CCC60-3759-4468-83BE-C615968B0AE5}" destId="{99FBF39E-ECBA-4063-8C66-880346424D4C}" srcOrd="0" destOrd="0" presId="urn:microsoft.com/office/officeart/2005/8/layout/process3#1"/>
    <dgm:cxn modelId="{8E15E120-63A4-4663-9806-8063494F175F}" type="presOf" srcId="{0FEE69D6-D83D-43FF-89A3-EB8363401A42}" destId="{376E0A42-957A-40F5-B51C-BD16D6FACFD8}" srcOrd="0" destOrd="0" presId="urn:microsoft.com/office/officeart/2005/8/layout/process3#1"/>
    <dgm:cxn modelId="{6ECB4873-9383-46DF-9FCC-0AF122675D6E}" type="presOf" srcId="{CA9CA678-ADE5-481A-AB3B-3D006693A82D}" destId="{3BF666C6-91B7-4EC3-9FD2-D035C7320377}" srcOrd="1" destOrd="0" presId="urn:microsoft.com/office/officeart/2005/8/layout/process3#1"/>
    <dgm:cxn modelId="{5B36DFDA-C7EB-48F1-A449-F77B0FF7CCE7}" type="presOf" srcId="{86EF162F-4DF9-4D9B-B547-331A4ACCE9DE}" destId="{10430583-6559-44B7-8699-FBE43F140F1C}" srcOrd="1" destOrd="0" presId="urn:microsoft.com/office/officeart/2005/8/layout/process3#1"/>
    <dgm:cxn modelId="{B5B08862-5800-4A1A-BF05-D3DE29A48A7C}" type="presOf" srcId="{B1C3C966-AAFC-4C5E-AFD1-8F097BF3285A}" destId="{21FA8C2E-A874-4C99-BF08-206E52EC292A}" srcOrd="0" destOrd="0" presId="urn:microsoft.com/office/officeart/2005/8/layout/process3#1"/>
    <dgm:cxn modelId="{96C959D4-1A4F-4D68-AA0C-9E24D842602E}" srcId="{B1C3C966-AAFC-4C5E-AFD1-8F097BF3285A}" destId="{5C63DBB6-E609-4E99-BDC4-F4162737477D}" srcOrd="6" destOrd="0" parTransId="{95C001E7-209E-4AD9-811D-9B32B897FF48}" sibTransId="{27C6AC3C-E204-4756-814C-BACE7A38A84A}"/>
    <dgm:cxn modelId="{E99F49A6-576A-4C3A-8BB9-F14A10720646}" type="presOf" srcId="{5C63DBB6-E609-4E99-BDC4-F4162737477D}" destId="{0979D9FF-34D2-4573-A6E8-7163EDD52072}" srcOrd="0" destOrd="0" presId="urn:microsoft.com/office/officeart/2005/8/layout/process3#1"/>
    <dgm:cxn modelId="{239F859C-3517-4460-B46F-4B01C9851080}" srcId="{B1C3C966-AAFC-4C5E-AFD1-8F097BF3285A}" destId="{3687E64C-9978-4BAC-BAEC-C064C4B6ADC7}" srcOrd="3" destOrd="0" parTransId="{5C4B2122-1982-4E39-A303-2C517372DAE8}" sibTransId="{C1487588-C609-406A-AD18-75B063891A94}"/>
    <dgm:cxn modelId="{9071B43A-CCBC-48FA-BBB7-E5625C730F72}" type="presOf" srcId="{DFD2CB20-0DAB-4C50-85FB-5DD17185B888}" destId="{8F9965B4-2B14-4000-AA15-C521749EC4BD}" srcOrd="0" destOrd="0" presId="urn:microsoft.com/office/officeart/2005/8/layout/process3#1"/>
    <dgm:cxn modelId="{7FA88446-3ED7-4C3F-A1A8-FB1216DC7695}" type="presOf" srcId="{86EF162F-4DF9-4D9B-B547-331A4ACCE9DE}" destId="{C19554F9-E0DA-4D12-9A78-493F79CD7D18}" srcOrd="0" destOrd="0" presId="urn:microsoft.com/office/officeart/2005/8/layout/process3#1"/>
    <dgm:cxn modelId="{B1849F6A-7B28-4879-99D0-F941CCB0B510}" type="presOf" srcId="{EE7C5FA0-4E37-41BB-9AFC-0DF65B98881B}" destId="{97FC8208-553E-4392-883A-19EF2CD55149}" srcOrd="0" destOrd="0" presId="urn:microsoft.com/office/officeart/2005/8/layout/process3#1"/>
    <dgm:cxn modelId="{46C30F65-D686-4E55-ABCD-4AFF0B7244F6}" type="presOf" srcId="{E06CCC60-3759-4468-83BE-C615968B0AE5}" destId="{418A02E3-5A0D-48E7-9AE9-D77A3D7BD441}" srcOrd="1" destOrd="0" presId="urn:microsoft.com/office/officeart/2005/8/layout/process3#1"/>
    <dgm:cxn modelId="{F8034FD1-233B-45CA-8982-9F210EE9B10C}" type="presOf" srcId="{C1487588-C609-406A-AD18-75B063891A94}" destId="{AF090AB8-C75B-4E5C-AF05-58F0363E0DD3}" srcOrd="1" destOrd="0" presId="urn:microsoft.com/office/officeart/2005/8/layout/process3#1"/>
    <dgm:cxn modelId="{45DDB7C2-38A8-460D-AB10-0D38777106EF}" type="presOf" srcId="{0C39092D-EDC8-4D3D-8A76-C42E3CE58EFA}" destId="{570B87A5-652E-49EA-BF7A-2D0852DA37E1}" srcOrd="1" destOrd="0" presId="urn:microsoft.com/office/officeart/2005/8/layout/process3#1"/>
    <dgm:cxn modelId="{FE88B207-4716-4021-9DA1-461E22332C4B}" type="presOf" srcId="{CA9CA678-ADE5-481A-AB3B-3D006693A82D}" destId="{F1EB9624-65A8-452F-96AC-697C07340DC1}" srcOrd="0" destOrd="0" presId="urn:microsoft.com/office/officeart/2005/8/layout/process3#1"/>
    <dgm:cxn modelId="{7EC99D92-B001-4C80-9085-C7894CFCA33E}" type="presOf" srcId="{C1487588-C609-406A-AD18-75B063891A94}" destId="{EE18997F-30EC-4971-95E5-34FA51322A3D}" srcOrd="0" destOrd="0" presId="urn:microsoft.com/office/officeart/2005/8/layout/process3#1"/>
    <dgm:cxn modelId="{E42B3499-8685-4ADA-9F97-206381C9213D}" srcId="{B1C3C966-AAFC-4C5E-AFD1-8F097BF3285A}" destId="{B46F4DAE-36AC-4884-83B6-5AB29A8D4901}" srcOrd="1" destOrd="0" parTransId="{3F1B9593-D809-45D4-AF12-C21149DE703F}" sibTransId="{EE7C5FA0-4E37-41BB-9AFC-0DF65B98881B}"/>
    <dgm:cxn modelId="{84E578CF-9F21-43A9-B277-3653A6CDEDB3}" srcId="{B1C3C966-AAFC-4C5E-AFD1-8F097BF3285A}" destId="{86EF162F-4DF9-4D9B-B547-331A4ACCE9DE}" srcOrd="0" destOrd="0" parTransId="{D4366A33-1383-4873-96C6-11BE30B2A27F}" sibTransId="{DFD2CB20-0DAB-4C50-85FB-5DD17185B888}"/>
    <dgm:cxn modelId="{5CF463FE-5E32-4C10-99CF-01B2D52836B5}" type="presOf" srcId="{0FEE69D6-D83D-43FF-89A3-EB8363401A42}" destId="{20C63C67-9EF0-4316-AA9D-6F11F9BC094C}" srcOrd="1" destOrd="0" presId="urn:microsoft.com/office/officeart/2005/8/layout/process3#1"/>
    <dgm:cxn modelId="{4CDEBDFC-7E8D-4F69-B138-982AA95EDF4F}" type="presOf" srcId="{B46F4DAE-36AC-4884-83B6-5AB29A8D4901}" destId="{A5AB500A-F82F-4694-B11B-D48AA890A42C}" srcOrd="1" destOrd="0" presId="urn:microsoft.com/office/officeart/2005/8/layout/process3#1"/>
    <dgm:cxn modelId="{658BFED5-C5B3-4830-A57D-F1EDA4B39F1B}" type="presOf" srcId="{DFD2CB20-0DAB-4C50-85FB-5DD17185B888}" destId="{388AC275-61AE-4C2B-9BF6-8B7B78B9B416}" srcOrd="1" destOrd="0" presId="urn:microsoft.com/office/officeart/2005/8/layout/process3#1"/>
    <dgm:cxn modelId="{285EA922-A950-4AEA-AEB9-97EB9E02A128}" type="presOf" srcId="{3687E64C-9978-4BAC-BAEC-C064C4B6ADC7}" destId="{7A7A5487-B6B7-427E-916F-F81958BAD910}" srcOrd="1" destOrd="0" presId="urn:microsoft.com/office/officeart/2005/8/layout/process3#1"/>
    <dgm:cxn modelId="{C870805D-8CCC-426B-B077-01ECF1BBDA81}" type="presOf" srcId="{0C39092D-EDC8-4D3D-8A76-C42E3CE58EFA}" destId="{80C6347B-F018-4C87-BB48-13F7342B2755}" srcOrd="0" destOrd="0" presId="urn:microsoft.com/office/officeart/2005/8/layout/process3#1"/>
    <dgm:cxn modelId="{7B4D1E04-BBF8-471B-81E8-B4B9BEE4DFE3}" type="presOf" srcId="{1E85EB0A-C605-4103-8786-B38D8C9D5D58}" destId="{ACF6BD58-39F2-419B-986C-827B6E29BC83}" srcOrd="1" destOrd="0" presId="urn:microsoft.com/office/officeart/2005/8/layout/process3#1"/>
    <dgm:cxn modelId="{4C8B35ED-5690-4392-A43C-8ED4AE4918AF}" type="presOf" srcId="{E5811657-9D51-4DD9-9F37-499FA16A8E30}" destId="{59D0DC43-78B4-4A4A-90D1-88A020E63A4E}" srcOrd="0" destOrd="0" presId="urn:microsoft.com/office/officeart/2005/8/layout/process3#1"/>
    <dgm:cxn modelId="{45AC8E7D-D71C-4FC3-9D8B-0071ED5B7899}" type="presOf" srcId="{E5811657-9D51-4DD9-9F37-499FA16A8E30}" destId="{F44CED41-9307-488A-B3B2-D0A5BC5BF595}" srcOrd="1" destOrd="0" presId="urn:microsoft.com/office/officeart/2005/8/layout/process3#1"/>
    <dgm:cxn modelId="{EA3CAE85-63FE-4886-9183-B9EFE5B862F6}" srcId="{B1C3C966-AAFC-4C5E-AFD1-8F097BF3285A}" destId="{E5811657-9D51-4DD9-9F37-499FA16A8E30}" srcOrd="4" destOrd="0" parTransId="{1064DCE9-6207-4DFC-A9B0-F278FE94F6BC}" sibTransId="{0C39092D-EDC8-4D3D-8A76-C42E3CE58EFA}"/>
    <dgm:cxn modelId="{BEB83B30-CC50-41FA-AF16-F254AB9F07AD}" type="presParOf" srcId="{21FA8C2E-A874-4C99-BF08-206E52EC292A}" destId="{72BDAA4B-F1CB-4D07-98BF-FEEA9B2AFD01}" srcOrd="0" destOrd="0" presId="urn:microsoft.com/office/officeart/2005/8/layout/process3#1"/>
    <dgm:cxn modelId="{944F4D67-49EF-40F6-B501-D9617923C825}" type="presParOf" srcId="{72BDAA4B-F1CB-4D07-98BF-FEEA9B2AFD01}" destId="{C19554F9-E0DA-4D12-9A78-493F79CD7D18}" srcOrd="0" destOrd="0" presId="urn:microsoft.com/office/officeart/2005/8/layout/process3#1"/>
    <dgm:cxn modelId="{21EABAE3-E878-40CD-A74C-2DEA383EDE2E}" type="presParOf" srcId="{72BDAA4B-F1CB-4D07-98BF-FEEA9B2AFD01}" destId="{10430583-6559-44B7-8699-FBE43F140F1C}" srcOrd="1" destOrd="0" presId="urn:microsoft.com/office/officeart/2005/8/layout/process3#1"/>
    <dgm:cxn modelId="{59990D83-CE7E-4C1B-9B69-A44C22E77E18}" type="presParOf" srcId="{72BDAA4B-F1CB-4D07-98BF-FEEA9B2AFD01}" destId="{6B0954F1-C233-4B3E-BF8E-C038BA9F096B}" srcOrd="2" destOrd="0" presId="urn:microsoft.com/office/officeart/2005/8/layout/process3#1"/>
    <dgm:cxn modelId="{D8EB07DD-3423-4614-9F8F-7D354D825030}" type="presParOf" srcId="{21FA8C2E-A874-4C99-BF08-206E52EC292A}" destId="{8F9965B4-2B14-4000-AA15-C521749EC4BD}" srcOrd="1" destOrd="0" presId="urn:microsoft.com/office/officeart/2005/8/layout/process3#1"/>
    <dgm:cxn modelId="{CC7F3236-1A1C-4557-A9C6-1156D246B14E}" type="presParOf" srcId="{8F9965B4-2B14-4000-AA15-C521749EC4BD}" destId="{388AC275-61AE-4C2B-9BF6-8B7B78B9B416}" srcOrd="0" destOrd="0" presId="urn:microsoft.com/office/officeart/2005/8/layout/process3#1"/>
    <dgm:cxn modelId="{DC3FA262-0B1D-4345-96AD-9C60A713A3A6}" type="presParOf" srcId="{21FA8C2E-A874-4C99-BF08-206E52EC292A}" destId="{A8D93C06-B503-40BB-8BC7-DF999CC7A103}" srcOrd="2" destOrd="0" presId="urn:microsoft.com/office/officeart/2005/8/layout/process3#1"/>
    <dgm:cxn modelId="{256E4F8F-EA83-4575-B4E9-FD14A6D02B78}" type="presParOf" srcId="{A8D93C06-B503-40BB-8BC7-DF999CC7A103}" destId="{9D8AD413-8C78-43BB-ACFA-09F074849900}" srcOrd="0" destOrd="0" presId="urn:microsoft.com/office/officeart/2005/8/layout/process3#1"/>
    <dgm:cxn modelId="{5A94A072-4B98-482E-B5E2-6F4180B2A6F9}" type="presParOf" srcId="{A8D93C06-B503-40BB-8BC7-DF999CC7A103}" destId="{A5AB500A-F82F-4694-B11B-D48AA890A42C}" srcOrd="1" destOrd="0" presId="urn:microsoft.com/office/officeart/2005/8/layout/process3#1"/>
    <dgm:cxn modelId="{479EDA4E-972D-46BE-8AED-6C299AF24AF6}" type="presParOf" srcId="{A8D93C06-B503-40BB-8BC7-DF999CC7A103}" destId="{97C5BADC-61FB-40F4-9A56-CC820D5D1B85}" srcOrd="2" destOrd="0" presId="urn:microsoft.com/office/officeart/2005/8/layout/process3#1"/>
    <dgm:cxn modelId="{67E88106-C970-4117-B809-1B47F91761E8}" type="presParOf" srcId="{21FA8C2E-A874-4C99-BF08-206E52EC292A}" destId="{97FC8208-553E-4392-883A-19EF2CD55149}" srcOrd="3" destOrd="0" presId="urn:microsoft.com/office/officeart/2005/8/layout/process3#1"/>
    <dgm:cxn modelId="{6D8E011A-0220-43F5-8585-18ACE473DED1}" type="presParOf" srcId="{97FC8208-553E-4392-883A-19EF2CD55149}" destId="{9CCF1AE6-747A-44B5-BECF-7B03DA1A55D9}" srcOrd="0" destOrd="0" presId="urn:microsoft.com/office/officeart/2005/8/layout/process3#1"/>
    <dgm:cxn modelId="{55DDD6E0-8084-428E-A4E3-DF5204B1742D}" type="presParOf" srcId="{21FA8C2E-A874-4C99-BF08-206E52EC292A}" destId="{AF3202B5-638D-4A63-89DD-61B7BE8C652D}" srcOrd="4" destOrd="0" presId="urn:microsoft.com/office/officeart/2005/8/layout/process3#1"/>
    <dgm:cxn modelId="{D3FB20EF-A580-4B43-8CBD-06B32160CFAA}" type="presParOf" srcId="{AF3202B5-638D-4A63-89DD-61B7BE8C652D}" destId="{376E0A42-957A-40F5-B51C-BD16D6FACFD8}" srcOrd="0" destOrd="0" presId="urn:microsoft.com/office/officeart/2005/8/layout/process3#1"/>
    <dgm:cxn modelId="{2F1F9542-EE07-4F82-86F9-3EC4625A820C}" type="presParOf" srcId="{AF3202B5-638D-4A63-89DD-61B7BE8C652D}" destId="{20C63C67-9EF0-4316-AA9D-6F11F9BC094C}" srcOrd="1" destOrd="0" presId="urn:microsoft.com/office/officeart/2005/8/layout/process3#1"/>
    <dgm:cxn modelId="{FBB60100-D17B-49C5-9E58-C04337402F64}" type="presParOf" srcId="{AF3202B5-638D-4A63-89DD-61B7BE8C652D}" destId="{0E751200-97EC-45F0-9677-AFC0002A31BC}" srcOrd="2" destOrd="0" presId="urn:microsoft.com/office/officeart/2005/8/layout/process3#1"/>
    <dgm:cxn modelId="{94C1CCC9-EF39-4DA6-AF04-FD5422C4BFFD}" type="presParOf" srcId="{21FA8C2E-A874-4C99-BF08-206E52EC292A}" destId="{F1EB9624-65A8-452F-96AC-697C07340DC1}" srcOrd="5" destOrd="0" presId="urn:microsoft.com/office/officeart/2005/8/layout/process3#1"/>
    <dgm:cxn modelId="{37BA43EC-71F5-44A0-96D9-4546473DA067}" type="presParOf" srcId="{F1EB9624-65A8-452F-96AC-697C07340DC1}" destId="{3BF666C6-91B7-4EC3-9FD2-D035C7320377}" srcOrd="0" destOrd="0" presId="urn:microsoft.com/office/officeart/2005/8/layout/process3#1"/>
    <dgm:cxn modelId="{C8DA44A0-7EF0-40EC-8F3F-1666832C6C7B}" type="presParOf" srcId="{21FA8C2E-A874-4C99-BF08-206E52EC292A}" destId="{620854BA-695D-406C-A113-85EFEF2DA677}" srcOrd="6" destOrd="0" presId="urn:microsoft.com/office/officeart/2005/8/layout/process3#1"/>
    <dgm:cxn modelId="{22AC7B1D-E458-40C2-A914-27AB0AE71537}" type="presParOf" srcId="{620854BA-695D-406C-A113-85EFEF2DA677}" destId="{23A82883-3049-45B8-A06F-76FD5C5C852A}" srcOrd="0" destOrd="0" presId="urn:microsoft.com/office/officeart/2005/8/layout/process3#1"/>
    <dgm:cxn modelId="{BCD30B96-6889-44B9-985B-2626535CDAC2}" type="presParOf" srcId="{620854BA-695D-406C-A113-85EFEF2DA677}" destId="{7A7A5487-B6B7-427E-916F-F81958BAD910}" srcOrd="1" destOrd="0" presId="urn:microsoft.com/office/officeart/2005/8/layout/process3#1"/>
    <dgm:cxn modelId="{72F5B486-8048-4BFD-B966-11817CDE416F}" type="presParOf" srcId="{620854BA-695D-406C-A113-85EFEF2DA677}" destId="{D50CB435-E256-4AEE-B825-D04D61776EC6}" srcOrd="2" destOrd="0" presId="urn:microsoft.com/office/officeart/2005/8/layout/process3#1"/>
    <dgm:cxn modelId="{887A413D-00B7-4B74-B894-52C3373E138E}" type="presParOf" srcId="{21FA8C2E-A874-4C99-BF08-206E52EC292A}" destId="{EE18997F-30EC-4971-95E5-34FA51322A3D}" srcOrd="7" destOrd="0" presId="urn:microsoft.com/office/officeart/2005/8/layout/process3#1"/>
    <dgm:cxn modelId="{82EC99D4-EE38-4427-971F-809EED7719B5}" type="presParOf" srcId="{EE18997F-30EC-4971-95E5-34FA51322A3D}" destId="{AF090AB8-C75B-4E5C-AF05-58F0363E0DD3}" srcOrd="0" destOrd="0" presId="urn:microsoft.com/office/officeart/2005/8/layout/process3#1"/>
    <dgm:cxn modelId="{6948CD92-ACB9-4EAB-9AAA-F55C8BCE4809}" type="presParOf" srcId="{21FA8C2E-A874-4C99-BF08-206E52EC292A}" destId="{48C08D5A-D295-46E9-ACBF-BD7A46D9D77B}" srcOrd="8" destOrd="0" presId="urn:microsoft.com/office/officeart/2005/8/layout/process3#1"/>
    <dgm:cxn modelId="{ED380998-57E5-4FA5-947B-7D14808D0D4B}" type="presParOf" srcId="{48C08D5A-D295-46E9-ACBF-BD7A46D9D77B}" destId="{59D0DC43-78B4-4A4A-90D1-88A020E63A4E}" srcOrd="0" destOrd="0" presId="urn:microsoft.com/office/officeart/2005/8/layout/process3#1"/>
    <dgm:cxn modelId="{645F99EE-2C03-4280-9450-C76632C69BD9}" type="presParOf" srcId="{48C08D5A-D295-46E9-ACBF-BD7A46D9D77B}" destId="{F44CED41-9307-488A-B3B2-D0A5BC5BF595}" srcOrd="1" destOrd="0" presId="urn:microsoft.com/office/officeart/2005/8/layout/process3#1"/>
    <dgm:cxn modelId="{F4ED286E-869E-4CA6-9C53-71525AEBA28F}" type="presParOf" srcId="{48C08D5A-D295-46E9-ACBF-BD7A46D9D77B}" destId="{8CBDC1A8-2E7A-47F1-904E-ABAE84BEE025}" srcOrd="2" destOrd="0" presId="urn:microsoft.com/office/officeart/2005/8/layout/process3#1"/>
    <dgm:cxn modelId="{EEB13C29-C155-4786-B14A-A7625760AA15}" type="presParOf" srcId="{21FA8C2E-A874-4C99-BF08-206E52EC292A}" destId="{80C6347B-F018-4C87-BB48-13F7342B2755}" srcOrd="9" destOrd="0" presId="urn:microsoft.com/office/officeart/2005/8/layout/process3#1"/>
    <dgm:cxn modelId="{A1A06BCF-CED5-4B6D-8383-FE8862752DDC}" type="presParOf" srcId="{80C6347B-F018-4C87-BB48-13F7342B2755}" destId="{570B87A5-652E-49EA-BF7A-2D0852DA37E1}" srcOrd="0" destOrd="0" presId="urn:microsoft.com/office/officeart/2005/8/layout/process3#1"/>
    <dgm:cxn modelId="{E684E3BE-D8FD-441D-BA0E-37F891C1F321}" type="presParOf" srcId="{21FA8C2E-A874-4C99-BF08-206E52EC292A}" destId="{BCC9426E-F571-4900-9946-DC9D2343AF87}" srcOrd="10" destOrd="0" presId="urn:microsoft.com/office/officeart/2005/8/layout/process3#1"/>
    <dgm:cxn modelId="{D8A8B3AD-F73D-47DB-B044-B4B3C17F69AF}" type="presParOf" srcId="{BCC9426E-F571-4900-9946-DC9D2343AF87}" destId="{99FBF39E-ECBA-4063-8C66-880346424D4C}" srcOrd="0" destOrd="0" presId="urn:microsoft.com/office/officeart/2005/8/layout/process3#1"/>
    <dgm:cxn modelId="{999E5338-F513-4E2A-9286-AF83C448A370}" type="presParOf" srcId="{BCC9426E-F571-4900-9946-DC9D2343AF87}" destId="{418A02E3-5A0D-48E7-9AE9-D77A3D7BD441}" srcOrd="1" destOrd="0" presId="urn:microsoft.com/office/officeart/2005/8/layout/process3#1"/>
    <dgm:cxn modelId="{CD55F036-74ED-4849-9206-AD581966B746}" type="presParOf" srcId="{BCC9426E-F571-4900-9946-DC9D2343AF87}" destId="{DB73AA84-5046-43E1-96F5-7462485BDE6D}" srcOrd="2" destOrd="0" presId="urn:microsoft.com/office/officeart/2005/8/layout/process3#1"/>
    <dgm:cxn modelId="{1CBBED9B-9EF1-4043-942E-0EF3687F52BD}" type="presParOf" srcId="{21FA8C2E-A874-4C99-BF08-206E52EC292A}" destId="{0527CC8B-6F61-4A74-A250-FD69FEFF1219}" srcOrd="11" destOrd="0" presId="urn:microsoft.com/office/officeart/2005/8/layout/process3#1"/>
    <dgm:cxn modelId="{49B060FA-1971-4C97-9C2E-9B5D11AE9797}" type="presParOf" srcId="{0527CC8B-6F61-4A74-A250-FD69FEFF1219}" destId="{ACF6BD58-39F2-419B-986C-827B6E29BC83}" srcOrd="0" destOrd="0" presId="urn:microsoft.com/office/officeart/2005/8/layout/process3#1"/>
    <dgm:cxn modelId="{8A0942A8-B3C0-43D5-B17C-8E016C3577A3}" type="presParOf" srcId="{21FA8C2E-A874-4C99-BF08-206E52EC292A}" destId="{46C07BC5-D994-4469-A86D-4B25AE56A924}" srcOrd="12" destOrd="0" presId="urn:microsoft.com/office/officeart/2005/8/layout/process3#1"/>
    <dgm:cxn modelId="{D852D92B-5FCD-496B-8469-EFBE8C575825}" type="presParOf" srcId="{46C07BC5-D994-4469-A86D-4B25AE56A924}" destId="{0979D9FF-34D2-4573-A6E8-7163EDD52072}" srcOrd="0" destOrd="0" presId="urn:microsoft.com/office/officeart/2005/8/layout/process3#1"/>
    <dgm:cxn modelId="{C3230429-3721-425D-8BAA-C98BD7C18739}" type="presParOf" srcId="{46C07BC5-D994-4469-A86D-4B25AE56A924}" destId="{F1BB22BF-2722-4DC4-9D95-C6DA6CA9E350}" srcOrd="1" destOrd="0" presId="urn:microsoft.com/office/officeart/2005/8/layout/process3#1"/>
    <dgm:cxn modelId="{02F70242-6714-47A7-889D-E0CBDA8E8ACF}" type="presParOf" srcId="{46C07BC5-D994-4469-A86D-4B25AE56A924}" destId="{E33C97E0-3D0E-435E-93A7-6AD6EF70B416}" srcOrd="2" destOrd="0" presId="urn:microsoft.com/office/officeart/2005/8/layout/process3#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430583-6559-44B7-8699-FBE43F140F1C}">
      <dsp:nvSpPr>
        <dsp:cNvPr id="0" name=""/>
        <dsp:cNvSpPr/>
      </dsp:nvSpPr>
      <dsp:spPr>
        <a:xfrm>
          <a:off x="0" y="1499207"/>
          <a:ext cx="883002" cy="561600"/>
        </a:xfrm>
        <a:prstGeom prst="roundRect">
          <a:avLst>
            <a:gd name="adj" fmla="val 10000"/>
          </a:avLst>
        </a:prstGeom>
        <a:solidFill>
          <a:srgbClr val="244C8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300" kern="1200" dirty="0" smtClean="0"/>
            <a:t>入学时间</a:t>
          </a:r>
          <a:endParaRPr lang="zh-CN" altLang="en-US" sz="1300" kern="1200" dirty="0"/>
        </a:p>
      </dsp:txBody>
      <dsp:txXfrm>
        <a:off x="0" y="1499207"/>
        <a:ext cx="883002" cy="353200"/>
      </dsp:txXfrm>
    </dsp:sp>
    <dsp:sp modelId="{6B0954F1-C233-4B3E-BF8E-C038BA9F096B}">
      <dsp:nvSpPr>
        <dsp:cNvPr id="0" name=""/>
        <dsp:cNvSpPr/>
      </dsp:nvSpPr>
      <dsp:spPr>
        <a:xfrm>
          <a:off x="182131" y="1874423"/>
          <a:ext cx="883002" cy="748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9965B4-2B14-4000-AA15-C521749EC4BD}">
      <dsp:nvSpPr>
        <dsp:cNvPr id="0" name=""/>
        <dsp:cNvSpPr/>
      </dsp:nvSpPr>
      <dsp:spPr>
        <a:xfrm rot="53303">
          <a:off x="1017164" y="1577019"/>
          <a:ext cx="284493" cy="2198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900" kern="1200"/>
        </a:p>
      </dsp:txBody>
      <dsp:txXfrm>
        <a:off x="1017168" y="1620476"/>
        <a:ext cx="218540" cy="131906"/>
      </dsp:txXfrm>
    </dsp:sp>
    <dsp:sp modelId="{A5AB500A-F82F-4694-B11B-D48AA890A42C}">
      <dsp:nvSpPr>
        <dsp:cNvPr id="0" name=""/>
        <dsp:cNvSpPr/>
      </dsp:nvSpPr>
      <dsp:spPr>
        <a:xfrm>
          <a:off x="1419717" y="1521222"/>
          <a:ext cx="883002" cy="561600"/>
        </a:xfrm>
        <a:prstGeom prst="roundRect">
          <a:avLst>
            <a:gd name="adj" fmla="val 10000"/>
          </a:avLst>
        </a:prstGeom>
        <a:solidFill>
          <a:srgbClr val="244C8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300" kern="1200" dirty="0" smtClean="0"/>
            <a:t>开题时间</a:t>
          </a:r>
          <a:endParaRPr lang="zh-CN" altLang="en-US" sz="1300" kern="1200" dirty="0"/>
        </a:p>
      </dsp:txBody>
      <dsp:txXfrm>
        <a:off x="1419717" y="1521222"/>
        <a:ext cx="883002" cy="353200"/>
      </dsp:txXfrm>
    </dsp:sp>
    <dsp:sp modelId="{97C5BADC-61FB-40F4-9A56-CC820D5D1B85}">
      <dsp:nvSpPr>
        <dsp:cNvPr id="0" name=""/>
        <dsp:cNvSpPr/>
      </dsp:nvSpPr>
      <dsp:spPr>
        <a:xfrm>
          <a:off x="1600573" y="1874423"/>
          <a:ext cx="883002" cy="748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FC8208-553E-4392-883A-19EF2CD55149}">
      <dsp:nvSpPr>
        <dsp:cNvPr id="0" name=""/>
        <dsp:cNvSpPr/>
      </dsp:nvSpPr>
      <dsp:spPr>
        <a:xfrm>
          <a:off x="2436580" y="1587901"/>
          <a:ext cx="283783" cy="2198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900" kern="1200"/>
        </a:p>
      </dsp:txBody>
      <dsp:txXfrm>
        <a:off x="2436580" y="1631869"/>
        <a:ext cx="217830" cy="131906"/>
      </dsp:txXfrm>
    </dsp:sp>
    <dsp:sp modelId="{20C63C67-9EF0-4316-AA9D-6F11F9BC094C}">
      <dsp:nvSpPr>
        <dsp:cNvPr id="0" name=""/>
        <dsp:cNvSpPr/>
      </dsp:nvSpPr>
      <dsp:spPr>
        <a:xfrm>
          <a:off x="2838160" y="1521222"/>
          <a:ext cx="883002" cy="561600"/>
        </a:xfrm>
        <a:prstGeom prst="roundRect">
          <a:avLst>
            <a:gd name="adj" fmla="val 10000"/>
          </a:avLst>
        </a:prstGeom>
        <a:solidFill>
          <a:srgbClr val="244C8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300" kern="1200" dirty="0" smtClean="0"/>
            <a:t>中期时间</a:t>
          </a:r>
          <a:endParaRPr lang="zh-CN" altLang="en-US" sz="1300" kern="1200" dirty="0"/>
        </a:p>
      </dsp:txBody>
      <dsp:txXfrm>
        <a:off x="2838160" y="1521222"/>
        <a:ext cx="883002" cy="353200"/>
      </dsp:txXfrm>
    </dsp:sp>
    <dsp:sp modelId="{0E751200-97EC-45F0-9677-AFC0002A31BC}">
      <dsp:nvSpPr>
        <dsp:cNvPr id="0" name=""/>
        <dsp:cNvSpPr/>
      </dsp:nvSpPr>
      <dsp:spPr>
        <a:xfrm>
          <a:off x="3019016" y="1874423"/>
          <a:ext cx="883002" cy="748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EB9624-65A8-452F-96AC-697C07340DC1}">
      <dsp:nvSpPr>
        <dsp:cNvPr id="0" name=""/>
        <dsp:cNvSpPr/>
      </dsp:nvSpPr>
      <dsp:spPr>
        <a:xfrm>
          <a:off x="3855022" y="1587901"/>
          <a:ext cx="283783" cy="2198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900" kern="1200"/>
        </a:p>
      </dsp:txBody>
      <dsp:txXfrm>
        <a:off x="3855022" y="1631869"/>
        <a:ext cx="217830" cy="131906"/>
      </dsp:txXfrm>
    </dsp:sp>
    <dsp:sp modelId="{7A7A5487-B6B7-427E-916F-F81958BAD910}">
      <dsp:nvSpPr>
        <dsp:cNvPr id="0" name=""/>
        <dsp:cNvSpPr/>
      </dsp:nvSpPr>
      <dsp:spPr>
        <a:xfrm>
          <a:off x="4256602" y="1521222"/>
          <a:ext cx="883002" cy="561600"/>
        </a:xfrm>
        <a:prstGeom prst="roundRect">
          <a:avLst>
            <a:gd name="adj" fmla="val 10000"/>
          </a:avLst>
        </a:prstGeom>
        <a:solidFill>
          <a:srgbClr val="244C8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300" kern="1200" dirty="0" smtClean="0"/>
            <a:t>预答辩</a:t>
          </a:r>
          <a:endParaRPr lang="zh-CN" altLang="en-US" sz="1300" kern="1200" dirty="0"/>
        </a:p>
      </dsp:txBody>
      <dsp:txXfrm>
        <a:off x="4256602" y="1521222"/>
        <a:ext cx="883002" cy="353200"/>
      </dsp:txXfrm>
    </dsp:sp>
    <dsp:sp modelId="{D50CB435-E256-4AEE-B825-D04D61776EC6}">
      <dsp:nvSpPr>
        <dsp:cNvPr id="0" name=""/>
        <dsp:cNvSpPr/>
      </dsp:nvSpPr>
      <dsp:spPr>
        <a:xfrm>
          <a:off x="4437458" y="1874423"/>
          <a:ext cx="883002" cy="748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18997F-30EC-4971-95E5-34FA51322A3D}">
      <dsp:nvSpPr>
        <dsp:cNvPr id="0" name=""/>
        <dsp:cNvSpPr/>
      </dsp:nvSpPr>
      <dsp:spPr>
        <a:xfrm>
          <a:off x="5273465" y="1587901"/>
          <a:ext cx="283783" cy="2198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900" kern="1200"/>
        </a:p>
      </dsp:txBody>
      <dsp:txXfrm>
        <a:off x="5273465" y="1631869"/>
        <a:ext cx="217830" cy="131906"/>
      </dsp:txXfrm>
    </dsp:sp>
    <dsp:sp modelId="{F44CED41-9307-488A-B3B2-D0A5BC5BF595}">
      <dsp:nvSpPr>
        <dsp:cNvPr id="0" name=""/>
        <dsp:cNvSpPr/>
      </dsp:nvSpPr>
      <dsp:spPr>
        <a:xfrm>
          <a:off x="5675045" y="1521222"/>
          <a:ext cx="883002" cy="561600"/>
        </a:xfrm>
        <a:prstGeom prst="roundRect">
          <a:avLst>
            <a:gd name="adj" fmla="val 10000"/>
          </a:avLst>
        </a:prstGeom>
        <a:solidFill>
          <a:srgbClr val="244C8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300" kern="1200" dirty="0" smtClean="0"/>
            <a:t>评阅时间</a:t>
          </a:r>
          <a:endParaRPr lang="zh-CN" altLang="en-US" sz="1300" kern="1200" dirty="0"/>
        </a:p>
      </dsp:txBody>
      <dsp:txXfrm>
        <a:off x="5675045" y="1521222"/>
        <a:ext cx="883002" cy="353200"/>
      </dsp:txXfrm>
    </dsp:sp>
    <dsp:sp modelId="{8CBDC1A8-2E7A-47F1-904E-ABAE84BEE025}">
      <dsp:nvSpPr>
        <dsp:cNvPr id="0" name=""/>
        <dsp:cNvSpPr/>
      </dsp:nvSpPr>
      <dsp:spPr>
        <a:xfrm>
          <a:off x="5855901" y="1874423"/>
          <a:ext cx="883002" cy="748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C6347B-F018-4C87-BB48-13F7342B2755}">
      <dsp:nvSpPr>
        <dsp:cNvPr id="0" name=""/>
        <dsp:cNvSpPr/>
      </dsp:nvSpPr>
      <dsp:spPr>
        <a:xfrm>
          <a:off x="6691907" y="1587901"/>
          <a:ext cx="283783" cy="2198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900" kern="1200"/>
        </a:p>
      </dsp:txBody>
      <dsp:txXfrm>
        <a:off x="6691907" y="1631869"/>
        <a:ext cx="217830" cy="131906"/>
      </dsp:txXfrm>
    </dsp:sp>
    <dsp:sp modelId="{418A02E3-5A0D-48E7-9AE9-D77A3D7BD441}">
      <dsp:nvSpPr>
        <dsp:cNvPr id="0" name=""/>
        <dsp:cNvSpPr/>
      </dsp:nvSpPr>
      <dsp:spPr>
        <a:xfrm>
          <a:off x="7093487" y="1521222"/>
          <a:ext cx="883002" cy="561600"/>
        </a:xfrm>
        <a:prstGeom prst="roundRect">
          <a:avLst>
            <a:gd name="adj" fmla="val 10000"/>
          </a:avLst>
        </a:prstGeom>
        <a:solidFill>
          <a:srgbClr val="244C8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300" kern="1200" dirty="0" smtClean="0"/>
            <a:t>答辩时间</a:t>
          </a:r>
          <a:endParaRPr lang="zh-CN" altLang="en-US" sz="1300" kern="1200" dirty="0"/>
        </a:p>
      </dsp:txBody>
      <dsp:txXfrm>
        <a:off x="7093487" y="1521222"/>
        <a:ext cx="883002" cy="353200"/>
      </dsp:txXfrm>
    </dsp:sp>
    <dsp:sp modelId="{DB73AA84-5046-43E1-96F5-7462485BDE6D}">
      <dsp:nvSpPr>
        <dsp:cNvPr id="0" name=""/>
        <dsp:cNvSpPr/>
      </dsp:nvSpPr>
      <dsp:spPr>
        <a:xfrm>
          <a:off x="7274343" y="1874423"/>
          <a:ext cx="883002" cy="748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27CC8B-6F61-4A74-A250-FD69FEFF1219}">
      <dsp:nvSpPr>
        <dsp:cNvPr id="0" name=""/>
        <dsp:cNvSpPr/>
      </dsp:nvSpPr>
      <dsp:spPr>
        <a:xfrm>
          <a:off x="8110350" y="1587901"/>
          <a:ext cx="283783" cy="2198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900" kern="1200"/>
        </a:p>
      </dsp:txBody>
      <dsp:txXfrm>
        <a:off x="8110350" y="1631869"/>
        <a:ext cx="217830" cy="131906"/>
      </dsp:txXfrm>
    </dsp:sp>
    <dsp:sp modelId="{F1BB22BF-2722-4DC4-9D95-C6DA6CA9E350}">
      <dsp:nvSpPr>
        <dsp:cNvPr id="0" name=""/>
        <dsp:cNvSpPr/>
      </dsp:nvSpPr>
      <dsp:spPr>
        <a:xfrm>
          <a:off x="8511930" y="1521222"/>
          <a:ext cx="883002" cy="561600"/>
        </a:xfrm>
        <a:prstGeom prst="roundRect">
          <a:avLst>
            <a:gd name="adj" fmla="val 10000"/>
          </a:avLst>
        </a:prstGeom>
        <a:solidFill>
          <a:srgbClr val="244C8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300" kern="1200" dirty="0" smtClean="0"/>
            <a:t>分委会</a:t>
          </a:r>
          <a:endParaRPr lang="zh-CN" altLang="en-US" sz="1300" kern="1200" dirty="0"/>
        </a:p>
      </dsp:txBody>
      <dsp:txXfrm>
        <a:off x="8511930" y="1521222"/>
        <a:ext cx="883002" cy="353200"/>
      </dsp:txXfrm>
    </dsp:sp>
    <dsp:sp modelId="{E33C97E0-3D0E-435E-93A7-6AD6EF70B416}">
      <dsp:nvSpPr>
        <dsp:cNvPr id="0" name=""/>
        <dsp:cNvSpPr/>
      </dsp:nvSpPr>
      <dsp:spPr>
        <a:xfrm>
          <a:off x="8692786" y="1874423"/>
          <a:ext cx="883002" cy="748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#1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srcNode" val="parTx"/>
            <dgm:param type="dstNode" val="parTx"/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#1">
  <dgm:title val=""/>
  <dgm:desc val=""/>
  <dgm:catLst>
    <dgm:cat type="simple" pri="104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/>
            <a:endParaRPr>
              <a:ea typeface="宋体" panose="02010600030101010101" pitchFamily="2" charset="-122"/>
            </a:endParaRPr>
          </a:p>
        </p:txBody>
      </p:sp>
      <p:sp>
        <p:nvSpPr>
          <p:cNvPr id="512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/>
            <a:fld id="{BB962C8B-B14F-4D97-AF65-F5344CB8AC3E}" type="datetime1">
              <a:rPr lang="zh-CN" altLang="en-US" dirty="0">
                <a:ea typeface="宋体" panose="02010600030101010101" pitchFamily="2" charset="-122"/>
              </a:rPr>
              <a:t>2024-9-3</a:t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5125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12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/>
            <a:endParaRPr>
              <a:ea typeface="宋体" panose="02010600030101010101" pitchFamily="2" charset="-122"/>
            </a:endParaRPr>
          </a:p>
        </p:txBody>
      </p:sp>
      <p:sp>
        <p:nvSpPr>
          <p:cNvPr id="512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CB6FC-3BC6-4C79-A238-E099BEC32148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CB6FC-3BC6-4C79-A238-E099BEC32148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CB6FC-3BC6-4C79-A238-E099BEC32148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CB6FC-3BC6-4C79-A238-E099BEC32148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CB6FC-3BC6-4C79-A238-E099BEC32148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5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  <a:t>2024-9-3</a:t>
            </a:fld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  <a:t>2024-9-3</a:t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  <a:t>2024-9-3</a:t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81850" y="276225"/>
            <a:ext cx="2228850" cy="58499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95300" y="276225"/>
            <a:ext cx="6557341" cy="58499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  <a:t>2024-9-3</a:t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  <a:t>2024-9-3</a:t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878" y="1709738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878" y="4589463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5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  <a:t>2024-9-3</a:t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68546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2154" y="1600200"/>
            <a:ext cx="4368546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  <a:t>2024-9-3</a:t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365125"/>
            <a:ext cx="854392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4254" y="1778438"/>
            <a:ext cx="3959779" cy="823912"/>
          </a:xfrm>
        </p:spPr>
        <p:txBody>
          <a:bodyPr anchor="ctr" anchorCtr="0"/>
          <a:lstStyle>
            <a:lvl1pPr marL="0" indent="0">
              <a:buNone/>
              <a:defRPr sz="2275"/>
            </a:lvl1pPr>
            <a:lvl2pPr marL="371475" indent="0">
              <a:buNone/>
              <a:defRPr sz="1950"/>
            </a:lvl2pPr>
            <a:lvl3pPr marL="742950" indent="0">
              <a:buNone/>
              <a:defRPr sz="1625"/>
            </a:lvl3pPr>
            <a:lvl4pPr marL="1114425" indent="0">
              <a:buNone/>
              <a:defRPr sz="1465"/>
            </a:lvl4pPr>
            <a:lvl5pPr marL="1485900" indent="0">
              <a:buNone/>
              <a:defRPr sz="1465"/>
            </a:lvl5pPr>
            <a:lvl6pPr marL="1857375" indent="0">
              <a:buNone/>
              <a:defRPr sz="1465"/>
            </a:lvl6pPr>
            <a:lvl7pPr marL="2228850" indent="0">
              <a:buNone/>
              <a:defRPr sz="1465"/>
            </a:lvl7pPr>
            <a:lvl8pPr marL="2600325" indent="0">
              <a:buNone/>
              <a:defRPr sz="1465"/>
            </a:lvl8pPr>
            <a:lvl9pPr marL="2971800" indent="0">
              <a:buNone/>
              <a:defRPr sz="146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64254" y="2665379"/>
            <a:ext cx="3959779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83762" y="1778438"/>
            <a:ext cx="3979281" cy="823912"/>
          </a:xfrm>
        </p:spPr>
        <p:txBody>
          <a:bodyPr anchor="ctr" anchorCtr="0"/>
          <a:lstStyle>
            <a:lvl1pPr marL="0" indent="0">
              <a:buNone/>
              <a:defRPr sz="2275"/>
            </a:lvl1pPr>
            <a:lvl2pPr marL="371475" indent="0">
              <a:buNone/>
              <a:defRPr sz="1950"/>
            </a:lvl2pPr>
            <a:lvl3pPr marL="742950" indent="0">
              <a:buNone/>
              <a:defRPr sz="1625"/>
            </a:lvl3pPr>
            <a:lvl4pPr marL="1114425" indent="0">
              <a:buNone/>
              <a:defRPr sz="1465"/>
            </a:lvl4pPr>
            <a:lvl5pPr marL="1485900" indent="0">
              <a:buNone/>
              <a:defRPr sz="1465"/>
            </a:lvl5pPr>
            <a:lvl6pPr marL="1857375" indent="0">
              <a:buNone/>
              <a:defRPr sz="1465"/>
            </a:lvl6pPr>
            <a:lvl7pPr marL="2228850" indent="0">
              <a:buNone/>
              <a:defRPr sz="1465"/>
            </a:lvl7pPr>
            <a:lvl8pPr marL="2600325" indent="0">
              <a:buNone/>
              <a:defRPr sz="1465"/>
            </a:lvl8pPr>
            <a:lvl9pPr marL="2971800" indent="0">
              <a:buNone/>
              <a:defRPr sz="146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83762" y="2665379"/>
            <a:ext cx="39792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  <a:t>2024-9-3</a:t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  <a:t>2024-9-3</a:t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  <a:t>2024-9-3</a:t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1340" y="987425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40"/>
            </a:lvl2pPr>
            <a:lvl3pPr marL="742950" indent="0">
              <a:buNone/>
              <a:defRPr sz="975"/>
            </a:lvl3pPr>
            <a:lvl4pPr marL="1114425" indent="0">
              <a:buNone/>
              <a:defRPr sz="815"/>
            </a:lvl4pPr>
            <a:lvl5pPr marL="1485900" indent="0">
              <a:buNone/>
              <a:defRPr sz="815"/>
            </a:lvl5pPr>
            <a:lvl6pPr marL="1857375" indent="0">
              <a:buNone/>
              <a:defRPr sz="815"/>
            </a:lvl6pPr>
            <a:lvl7pPr marL="2228850" indent="0">
              <a:buNone/>
              <a:defRPr sz="815"/>
            </a:lvl7pPr>
            <a:lvl8pPr marL="2600325" indent="0">
              <a:buNone/>
              <a:defRPr sz="815"/>
            </a:lvl8pPr>
            <a:lvl9pPr marL="2971800" indent="0">
              <a:buNone/>
              <a:defRPr sz="81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  <a:t>2024-9-3</a:t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384346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1340" y="457201"/>
            <a:ext cx="5014913" cy="5403850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384346" cy="3811588"/>
          </a:xfrm>
        </p:spPr>
        <p:txBody>
          <a:bodyPr/>
          <a:lstStyle>
            <a:lvl1pPr marL="0" indent="0">
              <a:buNone/>
              <a:defRPr sz="1625"/>
            </a:lvl1pPr>
            <a:lvl2pPr marL="371475" indent="0">
              <a:buNone/>
              <a:defRPr sz="1465"/>
            </a:lvl2pPr>
            <a:lvl3pPr marL="742950" indent="0">
              <a:buNone/>
              <a:defRPr sz="1300"/>
            </a:lvl3pPr>
            <a:lvl4pPr marL="1114425" indent="0">
              <a:buNone/>
              <a:defRPr sz="1140"/>
            </a:lvl4pPr>
            <a:lvl5pPr marL="1485900" indent="0">
              <a:buNone/>
              <a:defRPr sz="1140"/>
            </a:lvl5pPr>
            <a:lvl6pPr marL="1857375" indent="0">
              <a:buNone/>
              <a:defRPr sz="1140"/>
            </a:lvl6pPr>
            <a:lvl7pPr marL="2228850" indent="0">
              <a:buNone/>
              <a:defRPr sz="1140"/>
            </a:lvl7pPr>
            <a:lvl8pPr marL="2600325" indent="0">
              <a:buNone/>
              <a:defRPr sz="1140"/>
            </a:lvl8pPr>
            <a:lvl9pPr marL="2971800" indent="0">
              <a:buNone/>
              <a:defRPr sz="114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  <a:t>2024-9-3</a:t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5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95300" y="276225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lIns="110490" tIns="55245" rIns="110490" bIns="55245" anchor="ctr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 vert="horz" lIns="110490" tIns="55245" rIns="110490" bIns="55245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6713"/>
          </a:xfrm>
          <a:prstGeom prst="rect">
            <a:avLst/>
          </a:prstGeom>
          <a:noFill/>
          <a:ln w="9525">
            <a:noFill/>
          </a:ln>
        </p:spPr>
        <p:txBody>
          <a:bodyPr vert="horz" lIns="110490" tIns="55245" rIns="110490" bIns="55245" anchor="ctr"/>
          <a:lstStyle>
            <a:lvl1pPr algn="l">
              <a:defRPr sz="14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  <a:fld id="{BB962C8B-B14F-4D97-AF65-F5344CB8AC3E}" type="datetime1">
              <a:rPr lang="zh-CN" altLang="en-US" dirty="0"/>
              <a:t>2024-9-3</a:t>
            </a:fld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  <a:t>2024-9-3</a:t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6713"/>
          </a:xfrm>
          <a:prstGeom prst="rect">
            <a:avLst/>
          </a:prstGeom>
          <a:noFill/>
          <a:ln w="9525">
            <a:noFill/>
          </a:ln>
        </p:spPr>
        <p:txBody>
          <a:bodyPr vert="horz" lIns="110490" tIns="55245" rIns="110490" bIns="55245" anchor="ctr"/>
          <a:lstStyle>
            <a:lvl1pPr algn="ctr">
              <a:defRPr sz="14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  <a:endParaRPr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6713"/>
          </a:xfrm>
          <a:prstGeom prst="rect">
            <a:avLst/>
          </a:prstGeom>
          <a:noFill/>
          <a:ln w="9525">
            <a:noFill/>
          </a:ln>
        </p:spPr>
        <p:txBody>
          <a:bodyPr vert="horz" lIns="110490" tIns="55245" rIns="110490" bIns="55245" anchor="ctr"/>
          <a:lstStyle>
            <a:lvl1pPr algn="r">
              <a:defRPr sz="14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1104900" lvl="0" indent="-1104900" algn="ctr" eaLnBrk="1" latinLnBrk="0" hangingPunct="1">
        <a:lnSpc>
          <a:spcPct val="100000"/>
        </a:lnSpc>
        <a:spcBef>
          <a:spcPct val="0"/>
        </a:spcBef>
        <a:buNone/>
        <a:defRPr sz="5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charset="0"/>
        </a:defRPr>
      </a:lvl1pPr>
    </p:titleStyle>
    <p:bodyStyle>
      <a:lvl1pPr marL="414655" lvl="0" indent="-414655" algn="l" defTabSz="11049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1pPr>
      <a:lvl2pPr marL="898525" lvl="1" indent="-346075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+mn-cs"/>
          <a:sym typeface="Calibri" panose="020F0502020204030204" charset="0"/>
        </a:defRPr>
      </a:lvl2pPr>
      <a:lvl3pPr marL="1381125" lvl="2" indent="-276225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+mn-cs"/>
          <a:sym typeface="Calibri" panose="020F0502020204030204" charset="0"/>
        </a:defRPr>
      </a:lvl3pPr>
      <a:lvl4pPr marL="1933575" lvl="3" indent="-276225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+mn-cs"/>
          <a:sym typeface="Calibri" panose="020F0502020204030204" charset="0"/>
        </a:defRPr>
      </a:lvl4pPr>
      <a:lvl5pPr marL="2486025" lvl="4" indent="-276225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+mn-cs"/>
          <a:sym typeface="Calibri" panose="020F0502020204030204" charset="0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+mn-cs"/>
          <a:sym typeface="Calibri" panose="020F0502020204030204" charset="0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+mn-cs"/>
          <a:sym typeface="Calibri" panose="020F0502020204030204" charset="0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+mn-cs"/>
          <a:sym typeface="Calibri" panose="020F0502020204030204" charset="0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+mn-cs"/>
          <a:sym typeface="Calibri" panose="020F050202020403020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notesSlide" Target="../notesSlides/notesSlide2.xml"/><Relationship Id="rId7" Type="http://schemas.openxmlformats.org/officeDocument/2006/relationships/diagramLayout" Target="../diagrams/layout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diagramData" Target="../diagrams/data1.xml"/><Relationship Id="rId5" Type="http://schemas.openxmlformats.org/officeDocument/2006/relationships/image" Target="../media/image2.png"/><Relationship Id="rId10" Type="http://schemas.microsoft.com/office/2007/relationships/diagramDrawing" Target="../diagrams/drawing1.xml"/><Relationship Id="rId4" Type="http://schemas.openxmlformats.org/officeDocument/2006/relationships/image" Target="../media/image1.jpeg"/><Relationship Id="rId9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5"/>
          <p:cNvSpPr/>
          <p:nvPr/>
        </p:nvSpPr>
        <p:spPr>
          <a:xfrm>
            <a:off x="-1" y="1700808"/>
            <a:ext cx="9906001" cy="2880320"/>
          </a:xfrm>
          <a:prstGeom prst="rect">
            <a:avLst/>
          </a:prstGeom>
          <a:solidFill>
            <a:srgbClr val="D9F5FF"/>
          </a:solidFill>
          <a:ln w="9525">
            <a:noFill/>
          </a:ln>
        </p:spPr>
        <p:txBody>
          <a:bodyPr vert="horz" wrap="square" lIns="55233" tIns="55233" rIns="66280" bIns="49717" anchor="ctr" anchorCtr="1"/>
          <a:lstStyle/>
          <a:p>
            <a:pPr marL="274955" indent="-274955" algn="ctr">
              <a:lnSpc>
                <a:spcPct val="90000"/>
              </a:lnSpc>
              <a:spcBef>
                <a:spcPts val="625"/>
              </a:spcBef>
              <a:buClr>
                <a:srgbClr val="FFFF99"/>
              </a:buClr>
              <a:buSzPct val="120000"/>
            </a:pPr>
            <a:endParaRPr sz="3800" i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6153" name="图片 6152" descr="Index-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0" y="332656"/>
            <a:ext cx="3295650" cy="1150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492" y="4725144"/>
            <a:ext cx="4892929" cy="2164499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3" name="文本框 2"/>
          <p:cNvSpPr txBox="1"/>
          <p:nvPr/>
        </p:nvSpPr>
        <p:spPr>
          <a:xfrm>
            <a:off x="1280592" y="2492896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latin typeface="宋体" panose="02010600030101010101" pitchFamily="2" charset="-122"/>
              </a:rPr>
              <a:t>XXX</a:t>
            </a:r>
            <a:r>
              <a:rPr lang="zh-CN" altLang="en-US" sz="3600" dirty="0" smtClean="0">
                <a:latin typeface="宋体" panose="02010600030101010101" pitchFamily="2" charset="-122"/>
              </a:rPr>
              <a:t>学院</a:t>
            </a:r>
            <a:endParaRPr lang="en-US" altLang="zh-CN" sz="3600" dirty="0" smtClean="0">
              <a:latin typeface="宋体" panose="02010600030101010101" pitchFamily="2" charset="-122"/>
            </a:endParaRPr>
          </a:p>
          <a:p>
            <a:pPr algn="ctr"/>
            <a:r>
              <a:rPr lang="zh-CN" altLang="en-US" sz="3600" dirty="0" smtClean="0">
                <a:latin typeface="宋体" panose="02010600030101010101" pitchFamily="2" charset="-122"/>
              </a:rPr>
              <a:t>博士学位申请人情况汇报</a:t>
            </a:r>
            <a:endParaRPr lang="zh-CN" altLang="en-US" sz="3600" dirty="0">
              <a:latin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6496" y="4941168"/>
            <a:ext cx="496855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/>
              <a:t>申请人</a:t>
            </a:r>
            <a:r>
              <a:rPr lang="en-US" altLang="zh-CN" sz="1800" dirty="0" smtClean="0"/>
              <a:t>1</a:t>
            </a:r>
            <a:r>
              <a:rPr lang="zh-CN" altLang="en-US" sz="1800" dirty="0" smtClean="0"/>
              <a:t>：张三</a:t>
            </a:r>
            <a:endParaRPr lang="en-US" altLang="zh-CN" sz="1800" dirty="0" smtClean="0"/>
          </a:p>
          <a:p>
            <a:r>
              <a:rPr lang="zh-CN" altLang="en-US" sz="1800" dirty="0" smtClean="0"/>
              <a:t>申请人</a:t>
            </a:r>
            <a:r>
              <a:rPr lang="en-US" altLang="zh-CN" sz="1800" dirty="0" smtClean="0"/>
              <a:t>2</a:t>
            </a:r>
            <a:r>
              <a:rPr lang="zh-CN" altLang="en-US" sz="1800" dirty="0" smtClean="0"/>
              <a:t>：李四</a:t>
            </a:r>
            <a:endParaRPr lang="en-US" altLang="zh-CN" sz="1800" dirty="0" smtClean="0"/>
          </a:p>
          <a:p>
            <a:r>
              <a:rPr lang="zh-CN" altLang="en-US" sz="1800" dirty="0" smtClean="0"/>
              <a:t>申请人</a:t>
            </a:r>
            <a:r>
              <a:rPr lang="en-US" altLang="zh-CN" sz="1800" dirty="0" smtClean="0"/>
              <a:t>3</a:t>
            </a:r>
            <a:r>
              <a:rPr lang="zh-CN" altLang="en-US" sz="1800" dirty="0" smtClean="0"/>
              <a:t>：</a:t>
            </a:r>
            <a:endParaRPr lang="en-US" altLang="zh-CN" sz="1800" dirty="0" smtClean="0"/>
          </a:p>
          <a:p>
            <a:r>
              <a:rPr lang="zh-CN" altLang="en-US" sz="1800" dirty="0" smtClean="0">
                <a:solidFill>
                  <a:srgbClr val="FF0000"/>
                </a:solidFill>
              </a:rPr>
              <a:t>*</a:t>
            </a:r>
            <a:r>
              <a:rPr lang="en-US" altLang="zh-CN" sz="1800" dirty="0" err="1" smtClean="0">
                <a:solidFill>
                  <a:srgbClr val="FF0000"/>
                </a:solidFill>
              </a:rPr>
              <a:t>PPT</a:t>
            </a:r>
            <a:r>
              <a:rPr lang="zh-CN" altLang="en-US" sz="1800" dirty="0" smtClean="0">
                <a:solidFill>
                  <a:srgbClr val="FF0000"/>
                </a:solidFill>
              </a:rPr>
              <a:t>内填写内容均采用宋体</a:t>
            </a:r>
            <a:r>
              <a:rPr lang="en-US" altLang="zh-CN" sz="1800" dirty="0" smtClean="0">
                <a:solidFill>
                  <a:srgbClr val="FF0000"/>
                </a:solidFill>
              </a:rPr>
              <a:t>18</a:t>
            </a:r>
            <a:r>
              <a:rPr lang="zh-CN" altLang="en-US" sz="1800" dirty="0" smtClean="0">
                <a:solidFill>
                  <a:srgbClr val="FF0000"/>
                </a:solidFill>
              </a:rPr>
              <a:t>字号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图片 6152" descr="Index-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44170" y="260350"/>
            <a:ext cx="2421890" cy="8458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510" y="116205"/>
            <a:ext cx="2396490" cy="1060450"/>
          </a:xfrm>
          <a:prstGeom prst="rect">
            <a:avLst/>
          </a:prstGeom>
          <a:effectLst>
            <a:softEdge rad="12700"/>
          </a:effectLst>
        </p:spPr>
      </p:pic>
      <p:cxnSp>
        <p:nvCxnSpPr>
          <p:cNvPr id="6" name="直接连接符 5"/>
          <p:cNvCxnSpPr/>
          <p:nvPr/>
        </p:nvCxnSpPr>
        <p:spPr>
          <a:xfrm flipH="1">
            <a:off x="0" y="1196340"/>
            <a:ext cx="9906000" cy="0"/>
          </a:xfrm>
          <a:prstGeom prst="line">
            <a:avLst/>
          </a:prstGeom>
          <a:ln w="44450">
            <a:solidFill>
              <a:srgbClr val="3740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28434" y="1454344"/>
            <a:ext cx="1853362" cy="466269"/>
          </a:xfrm>
          <a:prstGeom prst="rect">
            <a:avLst/>
          </a:prstGeom>
          <a:noFill/>
        </p:spPr>
        <p:txBody>
          <a:bodyPr wrap="square" lIns="0" tIns="48000" rIns="0" bIns="48000">
            <a:spAutoFit/>
          </a:bodyPr>
          <a:lstStyle>
            <a:defPPr>
              <a:defRPr lang="zh-CN"/>
            </a:defPPr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9pPr>
          </a:lstStyle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</a:rPr>
              <a:t>学生基本</a:t>
            </a:r>
            <a:r>
              <a:rPr kumimoji="0" lang="zh-CN" altLang="en-US" sz="240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情况</a:t>
            </a:r>
            <a:endParaRPr kumimoji="0" lang="zh-CN" altLang="en-US" sz="24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28864" y="47667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+mn-ea"/>
                <a:ea typeface="+mn-ea"/>
              </a:rPr>
              <a:t>申请人</a:t>
            </a:r>
            <a:r>
              <a:rPr lang="en-US" altLang="zh-CN" sz="1800" b="1" dirty="0">
                <a:latin typeface="+mn-ea"/>
                <a:ea typeface="+mn-ea"/>
              </a:rPr>
              <a:t>1</a:t>
            </a:r>
            <a:r>
              <a:rPr lang="zh-CN" altLang="en-US" sz="1800" b="1" dirty="0">
                <a:latin typeface="+mn-ea"/>
                <a:ea typeface="+mn-ea"/>
              </a:rPr>
              <a:t>：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712640" y="2210424"/>
          <a:ext cx="6398344" cy="3312366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86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20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b="1" dirty="0" smtClean="0"/>
                        <a:t>论文题目：</a:t>
                      </a:r>
                      <a:endParaRPr lang="zh-CN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b="1" dirty="0" smtClean="0"/>
                        <a:t>学         科：</a:t>
                      </a:r>
                      <a:endParaRPr lang="zh-CN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b="1" dirty="0" smtClean="0"/>
                        <a:t>学生姓名：</a:t>
                      </a:r>
                      <a:endParaRPr lang="zh-CN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b="1" dirty="0" smtClean="0"/>
                        <a:t>学         号：</a:t>
                      </a:r>
                      <a:endParaRPr lang="zh-CN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b="1" dirty="0" smtClean="0"/>
                        <a:t>招生类型：</a:t>
                      </a:r>
                      <a:endParaRPr lang="zh-CN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dirty="0" smtClean="0"/>
                        <a:t>普通招考</a:t>
                      </a:r>
                      <a:r>
                        <a:rPr lang="en-US" altLang="zh-CN" dirty="0" smtClean="0"/>
                        <a:t>/</a:t>
                      </a:r>
                      <a:r>
                        <a:rPr lang="zh-CN" altLang="en-US" dirty="0" smtClean="0"/>
                        <a:t>硕博连读</a:t>
                      </a:r>
                      <a:r>
                        <a:rPr lang="en-US" altLang="zh-CN" dirty="0" smtClean="0"/>
                        <a:t>/</a:t>
                      </a:r>
                      <a:r>
                        <a:rPr lang="zh-CN" altLang="en-US" dirty="0" smtClean="0"/>
                        <a:t>直接攻博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b="1" dirty="0" smtClean="0"/>
                        <a:t>导师姓名：</a:t>
                      </a:r>
                      <a:endParaRPr lang="zh-CN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图片 6152" descr="Index-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44170" y="260350"/>
            <a:ext cx="2421890" cy="8458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510" y="116205"/>
            <a:ext cx="2396490" cy="1060450"/>
          </a:xfrm>
          <a:prstGeom prst="rect">
            <a:avLst/>
          </a:prstGeom>
          <a:effectLst>
            <a:softEdge rad="12700"/>
          </a:effectLst>
        </p:spPr>
      </p:pic>
      <p:cxnSp>
        <p:nvCxnSpPr>
          <p:cNvPr id="6" name="直接连接符 5"/>
          <p:cNvCxnSpPr/>
          <p:nvPr/>
        </p:nvCxnSpPr>
        <p:spPr>
          <a:xfrm flipH="1">
            <a:off x="0" y="1196340"/>
            <a:ext cx="9906000" cy="0"/>
          </a:xfrm>
          <a:prstGeom prst="line">
            <a:avLst/>
          </a:prstGeom>
          <a:ln w="44450">
            <a:solidFill>
              <a:srgbClr val="3740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6"/>
          <p:cNvSpPr txBox="1"/>
          <p:nvPr/>
        </p:nvSpPr>
        <p:spPr>
          <a:xfrm>
            <a:off x="325662" y="1653673"/>
            <a:ext cx="1853362" cy="466269"/>
          </a:xfrm>
          <a:prstGeom prst="rect">
            <a:avLst/>
          </a:prstGeom>
          <a:noFill/>
        </p:spPr>
        <p:txBody>
          <a:bodyPr wrap="square" lIns="0" tIns="48000" rIns="0" bIns="48000">
            <a:spAutoFit/>
          </a:bodyPr>
          <a:lstStyle>
            <a:defPPr>
              <a:defRPr lang="zh-CN"/>
            </a:defPPr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9pPr>
          </a:lstStyle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学习过程</a:t>
            </a:r>
            <a:endParaRPr kumimoji="0" lang="zh-CN" altLang="en-US" sz="24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00859" y="1286511"/>
            <a:ext cx="9923334" cy="4144446"/>
            <a:chOff x="164468" y="2143375"/>
            <a:chExt cx="9923334" cy="4144446"/>
          </a:xfrm>
        </p:grpSpPr>
        <p:graphicFrame>
          <p:nvGraphicFramePr>
            <p:cNvPr id="7" name="图示 6"/>
            <p:cNvGraphicFramePr/>
            <p:nvPr/>
          </p:nvGraphicFramePr>
          <p:xfrm>
            <a:off x="164468" y="2143375"/>
            <a:ext cx="9577064" cy="414444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" r:lo="rId7" r:qs="rId8" r:cs="rId9"/>
            </a:graphicData>
          </a:graphic>
        </p:graphicFrame>
        <p:sp>
          <p:nvSpPr>
            <p:cNvPr id="3" name="文本框 2"/>
            <p:cNvSpPr txBox="1"/>
            <p:nvPr/>
          </p:nvSpPr>
          <p:spPr>
            <a:xfrm>
              <a:off x="276621" y="4116776"/>
              <a:ext cx="11115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dirty="0" err="1" smtClean="0"/>
                <a:t>XXXX</a:t>
              </a:r>
              <a:r>
                <a:rPr lang="zh-CN" altLang="en-US" sz="1800" dirty="0" smtClean="0"/>
                <a:t>年</a:t>
              </a:r>
              <a:r>
                <a:rPr lang="en-US" altLang="zh-CN" sz="1800" dirty="0" smtClean="0"/>
                <a:t>XX</a:t>
              </a:r>
              <a:r>
                <a:rPr lang="zh-CN" altLang="en-US" sz="1800" dirty="0" smtClean="0"/>
                <a:t>月</a:t>
              </a:r>
              <a:endParaRPr lang="zh-CN" altLang="en-US" sz="18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858237" y="4100252"/>
              <a:ext cx="12295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dirty="0" err="1" smtClean="0"/>
                <a:t>XXXX</a:t>
              </a:r>
              <a:r>
                <a:rPr lang="zh-CN" altLang="en-US" sz="1800" dirty="0" smtClean="0"/>
                <a:t>年</a:t>
              </a:r>
              <a:r>
                <a:rPr lang="en-US" altLang="zh-CN" sz="1800" dirty="0" smtClean="0"/>
                <a:t>XX</a:t>
              </a:r>
              <a:r>
                <a:rPr lang="zh-CN" altLang="en-US" sz="1800" dirty="0" smtClean="0"/>
                <a:t>月</a:t>
              </a:r>
              <a:endParaRPr lang="zh-CN" altLang="en-US" sz="1800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410131" y="4122139"/>
              <a:ext cx="10625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dirty="0" err="1" smtClean="0"/>
                <a:t>XXXX</a:t>
              </a:r>
              <a:r>
                <a:rPr lang="zh-CN" altLang="en-US" sz="1800" dirty="0" smtClean="0"/>
                <a:t>年</a:t>
              </a:r>
              <a:r>
                <a:rPr lang="en-US" altLang="zh-CN" sz="1800" dirty="0" smtClean="0"/>
                <a:t>XX</a:t>
              </a:r>
              <a:r>
                <a:rPr lang="zh-CN" altLang="en-US" sz="1800" dirty="0" smtClean="0"/>
                <a:t>月</a:t>
              </a:r>
              <a:endParaRPr lang="zh-CN" altLang="en-US" sz="1800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994027" y="4095504"/>
              <a:ext cx="11398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dirty="0" err="1" smtClean="0"/>
                <a:t>XXXX</a:t>
              </a:r>
              <a:r>
                <a:rPr lang="zh-CN" altLang="en-US" sz="1800" dirty="0" smtClean="0"/>
                <a:t>年</a:t>
              </a:r>
              <a:r>
                <a:rPr lang="en-US" altLang="zh-CN" sz="1800" dirty="0" smtClean="0"/>
                <a:t>XX</a:t>
              </a:r>
              <a:r>
                <a:rPr lang="zh-CN" altLang="en-US" sz="1800" dirty="0" smtClean="0"/>
                <a:t>月</a:t>
              </a:r>
              <a:endParaRPr lang="zh-CN" altLang="en-US" sz="1800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577999" y="4095505"/>
              <a:ext cx="10697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dirty="0" err="1" smtClean="0"/>
                <a:t>XXXX</a:t>
              </a:r>
              <a:r>
                <a:rPr lang="zh-CN" altLang="en-US" sz="1800" dirty="0" smtClean="0"/>
                <a:t>年</a:t>
              </a:r>
              <a:r>
                <a:rPr lang="en-US" altLang="zh-CN" sz="1800" dirty="0" smtClean="0"/>
                <a:t>XX</a:t>
              </a:r>
              <a:r>
                <a:rPr lang="zh-CN" altLang="en-US" sz="1800" dirty="0" smtClean="0"/>
                <a:t>月</a:t>
              </a:r>
              <a:endParaRPr lang="zh-CN" altLang="en-US" sz="1800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161913" y="4100826"/>
              <a:ext cx="10611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dirty="0" err="1" smtClean="0"/>
                <a:t>XXXX</a:t>
              </a:r>
              <a:r>
                <a:rPr lang="zh-CN" altLang="en-US" sz="1800" dirty="0" smtClean="0"/>
                <a:t>年</a:t>
              </a:r>
              <a:r>
                <a:rPr lang="en-US" altLang="zh-CN" sz="1800" dirty="0" smtClean="0"/>
                <a:t>XX</a:t>
              </a:r>
              <a:r>
                <a:rPr lang="zh-CN" altLang="en-US" sz="1800" dirty="0" smtClean="0"/>
                <a:t>月</a:t>
              </a:r>
              <a:endParaRPr lang="zh-CN" altLang="en-US" sz="1800" dirty="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698405" y="4116775"/>
              <a:ext cx="10572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dirty="0" err="1" smtClean="0"/>
                <a:t>XXXX</a:t>
              </a:r>
              <a:r>
                <a:rPr lang="zh-CN" altLang="en-US" sz="1800" dirty="0" smtClean="0"/>
                <a:t>年</a:t>
              </a:r>
              <a:r>
                <a:rPr lang="en-US" altLang="zh-CN" sz="1800" dirty="0" smtClean="0"/>
                <a:t>XX</a:t>
              </a:r>
              <a:r>
                <a:rPr lang="zh-CN" altLang="en-US" sz="1800" dirty="0" smtClean="0"/>
                <a:t>月</a:t>
              </a:r>
              <a:endParaRPr lang="zh-CN" altLang="en-US" sz="1800" dirty="0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43146" y="5351850"/>
            <a:ext cx="8136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如</a:t>
            </a:r>
            <a:r>
              <a:rPr lang="zh-CN" altLang="en-US" sz="1600" dirty="0" smtClean="0"/>
              <a:t>有学籍异动、重大学籍异动、延期等情况请在此处备注，如无请删除本段</a:t>
            </a:r>
            <a:endParaRPr lang="zh-CN" altLang="en-US" sz="1600" dirty="0"/>
          </a:p>
        </p:txBody>
      </p:sp>
      <p:sp>
        <p:nvSpPr>
          <p:cNvPr id="17" name="文本框 16"/>
          <p:cNvSpPr txBox="1"/>
          <p:nvPr/>
        </p:nvSpPr>
        <p:spPr>
          <a:xfrm>
            <a:off x="3872880" y="46176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+mn-ea"/>
                <a:ea typeface="+mn-ea"/>
              </a:rPr>
              <a:t>申请人</a:t>
            </a:r>
            <a:r>
              <a:rPr lang="en-US" altLang="zh-CN" sz="1800" b="1" dirty="0">
                <a:latin typeface="+mn-ea"/>
                <a:ea typeface="+mn-ea"/>
              </a:rPr>
              <a:t>1</a:t>
            </a:r>
            <a:r>
              <a:rPr lang="zh-CN" altLang="en-US" sz="1800" b="1" dirty="0">
                <a:latin typeface="+mn-ea"/>
                <a:ea typeface="+mn-ea"/>
              </a:rPr>
              <a:t>：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图片 6152" descr="Index-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44170" y="260350"/>
            <a:ext cx="2421890" cy="8458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510" y="116205"/>
            <a:ext cx="2396490" cy="1060450"/>
          </a:xfrm>
          <a:prstGeom prst="rect">
            <a:avLst/>
          </a:prstGeom>
          <a:effectLst>
            <a:softEdge rad="12700"/>
          </a:effectLst>
        </p:spPr>
      </p:pic>
      <p:cxnSp>
        <p:nvCxnSpPr>
          <p:cNvPr id="6" name="直接连接符 5"/>
          <p:cNvCxnSpPr/>
          <p:nvPr/>
        </p:nvCxnSpPr>
        <p:spPr>
          <a:xfrm flipH="1">
            <a:off x="0" y="1196340"/>
            <a:ext cx="9906000" cy="0"/>
          </a:xfrm>
          <a:prstGeom prst="line">
            <a:avLst/>
          </a:prstGeom>
          <a:ln w="44450">
            <a:solidFill>
              <a:srgbClr val="3740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9"/>
          <p:cNvSpPr txBox="1"/>
          <p:nvPr/>
        </p:nvSpPr>
        <p:spPr>
          <a:xfrm>
            <a:off x="329609" y="1323452"/>
            <a:ext cx="2342000" cy="466269"/>
          </a:xfrm>
          <a:prstGeom prst="rect">
            <a:avLst/>
          </a:prstGeom>
          <a:noFill/>
        </p:spPr>
        <p:txBody>
          <a:bodyPr wrap="square" lIns="0" tIns="48000" rIns="0" bIns="48000">
            <a:spAutoFit/>
          </a:bodyPr>
          <a:lstStyle>
            <a:defPPr>
              <a:defRPr lang="zh-CN"/>
            </a:defPPr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9pPr>
          </a:lstStyle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</a:rPr>
              <a:t>论文评阅结果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06680820"/>
              </p:ext>
            </p:extLst>
          </p:nvPr>
        </p:nvGraphicFramePr>
        <p:xfrm>
          <a:off x="560512" y="1916832"/>
          <a:ext cx="8532949" cy="4432871"/>
        </p:xfrm>
        <a:graphic>
          <a:graphicData uri="http://schemas.openxmlformats.org/drawingml/2006/table">
            <a:tbl>
              <a:tblPr>
                <a:effectLst/>
                <a:tableStyleId>{616DA210-FB5B-4158-B5E0-FEB733F419BA}</a:tableStyleId>
              </a:tblPr>
              <a:tblGrid>
                <a:gridCol w="900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60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94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97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97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97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89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7055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8922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9121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241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en-US" sz="1600" b="1" dirty="0" smtClean="0"/>
                        <a:t>评阅</a:t>
                      </a:r>
                      <a:endParaRPr lang="en-US" altLang="zh-CN" sz="1600" b="1" dirty="0" smtClean="0"/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en-US" sz="1600" b="1" dirty="0" smtClean="0"/>
                        <a:t>时间</a:t>
                      </a:r>
                      <a:endParaRPr lang="zh-CN" altLang="zh-CN" sz="1600" b="1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en-US" sz="1600" b="1" dirty="0" smtClean="0"/>
                        <a:t>专家</a:t>
                      </a:r>
                      <a:endParaRPr lang="zh-CN" altLang="zh-CN" sz="1600" b="1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/>
                        <a:t>论文</a:t>
                      </a:r>
                    </a:p>
                    <a:p>
                      <a:pPr marL="0" lvl="0" indent="0" algn="ctr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 smtClean="0"/>
                        <a:t>选题</a:t>
                      </a:r>
                      <a:endParaRPr lang="en-US" altLang="zh-CN" sz="1600" b="1" dirty="0" smtClean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/>
                        <a:t>文献</a:t>
                      </a:r>
                    </a:p>
                    <a:p>
                      <a:pPr marL="0" lvl="0" indent="0" algn="ctr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 smtClean="0"/>
                        <a:t>综述</a:t>
                      </a:r>
                      <a:endParaRPr lang="en-US" altLang="zh-CN" sz="1600" b="1" dirty="0" smtClean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/>
                        <a:t>理论</a:t>
                      </a:r>
                    </a:p>
                    <a:p>
                      <a:pPr marL="0" lvl="0" indent="0" algn="ctr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 smtClean="0"/>
                        <a:t>基础</a:t>
                      </a:r>
                      <a:endParaRPr lang="en-US" altLang="zh-CN" sz="1600" b="1" dirty="0" smtClean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/>
                        <a:t>科研</a:t>
                      </a:r>
                    </a:p>
                    <a:p>
                      <a:pPr marL="0" lvl="0" indent="0" algn="ctr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 smtClean="0"/>
                        <a:t>能力</a:t>
                      </a:r>
                      <a:endParaRPr lang="en-US" altLang="zh-CN" sz="1600" b="1" dirty="0" smtClean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 smtClean="0"/>
                        <a:t>创新性</a:t>
                      </a:r>
                      <a:endParaRPr lang="zh-CN" altLang="zh-CN" sz="1600" b="1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None/>
                      </a:pPr>
                      <a:endParaRPr lang="en-US" altLang="zh-CN" sz="1600" b="1" kern="1200" baseline="0" dirty="0" smtClean="0">
                        <a:solidFill>
                          <a:schemeClr val="tx1"/>
                        </a:solidFill>
                        <a:latin typeface="Tahoma" panose="020B0604030504040204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600" b="1" kern="1200" baseline="0" dirty="0" smtClean="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rPr>
                        <a:t>研究</a:t>
                      </a:r>
                      <a:endParaRPr lang="zh-CN" altLang="zh-CN" sz="1600" b="1" kern="1200" baseline="0" dirty="0">
                        <a:solidFill>
                          <a:schemeClr val="tx1"/>
                        </a:solidFill>
                        <a:latin typeface="Tahoma" panose="020B0604030504040204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600" b="1" kern="1200" baseline="0" dirty="0" smtClean="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rPr>
                        <a:t>成果</a:t>
                      </a:r>
                      <a:endParaRPr lang="en-US" altLang="zh-CN" sz="1600" b="1" kern="1200" baseline="0" dirty="0" smtClean="0">
                        <a:solidFill>
                          <a:schemeClr val="tx1"/>
                        </a:solidFill>
                        <a:latin typeface="Tahoma" panose="020B0604030504040204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lvl="0" indent="133350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endParaRPr lang="zh-CN" altLang="zh-CN" sz="1600" b="1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endParaRPr lang="en-US" altLang="zh-CN" sz="1600" b="1" dirty="0" smtClean="0"/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 smtClean="0"/>
                        <a:t>写作</a:t>
                      </a:r>
                      <a:endParaRPr lang="zh-CN" altLang="zh-CN" sz="1600" b="1" dirty="0"/>
                    </a:p>
                    <a:p>
                      <a:pPr marL="0" lvl="0" indent="0" algn="ctr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 smtClean="0"/>
                        <a:t>能力</a:t>
                      </a:r>
                      <a:endParaRPr lang="en-US" altLang="zh-CN" sz="1600" b="1" dirty="0" smtClean="0"/>
                    </a:p>
                    <a:p>
                      <a:pPr marL="0" lvl="0" indent="0" algn="ctr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endParaRPr lang="zh-CN" altLang="zh-CN" sz="1600" b="1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endParaRPr lang="en-US" altLang="zh-CN" sz="1600" b="1" dirty="0" smtClean="0"/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sz="1600" b="1" dirty="0" smtClean="0"/>
                        <a:t>分数</a:t>
                      </a:r>
                      <a:endParaRPr lang="en-US" altLang="zh-CN" sz="1600" b="1" dirty="0" smtClean="0"/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endParaRPr lang="zh-CN" altLang="zh-CN" sz="1400" b="0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r>
                        <a:rPr lang="zh-CN" altLang="en-US" sz="1600" b="1" dirty="0" smtClean="0"/>
                        <a:t>整体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r>
                        <a:rPr lang="zh-CN" altLang="en-US" sz="1600" b="1" dirty="0" smtClean="0"/>
                        <a:t>评价</a:t>
                      </a:r>
                      <a:endParaRPr lang="zh-CN" altLang="zh-CN" sz="1000" b="1" dirty="0" smtClean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494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en-US" altLang="zh-CN" sz="1400" u="sng" dirty="0" err="1" smtClean="0"/>
                        <a:t>xxxx</a:t>
                      </a:r>
                      <a:r>
                        <a:rPr lang="zh-CN" altLang="en-US" sz="1400" u="sng" dirty="0" smtClean="0"/>
                        <a:t> </a:t>
                      </a:r>
                      <a:r>
                        <a:rPr lang="zh-CN" altLang="en-US" sz="1400" dirty="0" smtClean="0"/>
                        <a:t>年</a:t>
                      </a:r>
                      <a:r>
                        <a:rPr lang="zh-CN" altLang="en-US" sz="1400" u="sng" baseline="0" dirty="0" smtClean="0"/>
                        <a:t> </a:t>
                      </a:r>
                      <a:r>
                        <a:rPr lang="en-US" altLang="zh-CN" sz="1400" u="sng" baseline="0" dirty="0" smtClean="0"/>
                        <a:t>xx</a:t>
                      </a:r>
                      <a:r>
                        <a:rPr lang="zh-CN" altLang="en-US" sz="1400" dirty="0" smtClean="0"/>
                        <a:t>月</a:t>
                      </a:r>
                      <a:endParaRPr lang="zh-CN" altLang="zh-CN" sz="1400" b="1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zh-CN" sz="1400" dirty="0"/>
                        <a:t>专家 1</a:t>
                      </a:r>
                      <a:endParaRPr lang="zh-CN" altLang="zh-CN" sz="1400" b="0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b="1" dirty="0" smtClean="0">
                          <a:latin typeface="+mn-ea"/>
                          <a:ea typeface="+mn-ea"/>
                        </a:rPr>
                        <a:t>A/B/C/D</a:t>
                      </a: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949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zh-CN" sz="1400" dirty="0"/>
                        <a:t>专家 2</a:t>
                      </a:r>
                      <a:endParaRPr lang="zh-CN" altLang="zh-CN" sz="1400" b="0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en-US" altLang="zh-CN" sz="1800" b="0" dirty="0" smtClean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49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1400" dirty="0" smtClean="0"/>
                        <a:t>专家 3</a:t>
                      </a:r>
                      <a:endParaRPr lang="zh-CN" altLang="zh-CN" sz="1400" b="0" dirty="0" smtClean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49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1400" dirty="0" smtClean="0"/>
                        <a:t>专家</a:t>
                      </a:r>
                      <a:r>
                        <a:rPr lang="en-US" altLang="zh-CN" sz="1400" dirty="0" smtClean="0"/>
                        <a:t> 4</a:t>
                      </a:r>
                      <a:endParaRPr lang="zh-CN" altLang="zh-CN" sz="1400" b="0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949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1400" dirty="0" smtClean="0"/>
                        <a:t>专家</a:t>
                      </a:r>
                      <a:r>
                        <a:rPr lang="en-US" altLang="zh-CN" sz="1400" dirty="0" smtClean="0"/>
                        <a:t> 5</a:t>
                      </a:r>
                      <a:endParaRPr lang="zh-CN" altLang="zh-CN" sz="1400" b="0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306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en-US" altLang="zh-CN" sz="1400" u="sng" dirty="0" err="1" smtClean="0"/>
                        <a:t>xxxx</a:t>
                      </a:r>
                      <a:r>
                        <a:rPr lang="zh-CN" altLang="en-US" sz="1400" u="sng" dirty="0" smtClean="0"/>
                        <a:t> </a:t>
                      </a:r>
                      <a:r>
                        <a:rPr lang="zh-CN" altLang="en-US" sz="1400" dirty="0" smtClean="0"/>
                        <a:t>年</a:t>
                      </a:r>
                      <a:r>
                        <a:rPr lang="zh-CN" altLang="en-US" sz="1400" u="sng" baseline="0" dirty="0" smtClean="0"/>
                        <a:t> </a:t>
                      </a:r>
                      <a:r>
                        <a:rPr lang="en-US" altLang="zh-CN" sz="1400" u="sng" baseline="0" dirty="0" smtClean="0"/>
                        <a:t>xx</a:t>
                      </a:r>
                      <a:r>
                        <a:rPr lang="zh-CN" altLang="en-US" sz="1400" dirty="0" smtClean="0"/>
                        <a:t>月</a:t>
                      </a:r>
                      <a:endParaRPr lang="zh-CN" altLang="zh-CN" sz="1600" b="1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en-US" sz="1400" dirty="0" smtClean="0"/>
                        <a:t>申诉</a:t>
                      </a:r>
                      <a:r>
                        <a:rPr lang="en-US" altLang="zh-CN" sz="1400" dirty="0" smtClean="0"/>
                        <a:t>/</a:t>
                      </a: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en-US" sz="1400" smtClean="0"/>
                        <a:t>修改后送原</a:t>
                      </a:r>
                      <a:r>
                        <a:rPr lang="zh-CN" altLang="en-US" sz="1400" dirty="0" smtClean="0"/>
                        <a:t>专家</a:t>
                      </a:r>
                      <a:r>
                        <a:rPr lang="en-US" altLang="zh-CN" sz="1400" dirty="0" smtClean="0"/>
                        <a:t>X</a:t>
                      </a:r>
                      <a:endParaRPr lang="zh-CN" altLang="zh-CN" sz="1400" b="0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800" b="0" dirty="0">
                        <a:latin typeface="+mn-ea"/>
                        <a:ea typeface="+mn-ea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r>
                        <a:rPr lang="zh-CN" altLang="en-US" sz="1800" b="0" dirty="0">
                          <a:latin typeface="+mn-ea"/>
                          <a:ea typeface="+mn-ea"/>
                        </a:rPr>
                        <a:t>如无请删除本行</a:t>
                      </a: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3872880" y="46176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+mn-ea"/>
                <a:ea typeface="+mn-ea"/>
              </a:rPr>
              <a:t>申请人</a:t>
            </a:r>
            <a:r>
              <a:rPr lang="en-US" altLang="zh-CN" sz="1800" b="1" dirty="0">
                <a:latin typeface="+mn-ea"/>
                <a:ea typeface="+mn-ea"/>
              </a:rPr>
              <a:t>1</a:t>
            </a:r>
            <a:r>
              <a:rPr lang="zh-CN" altLang="en-US" sz="1800" b="1" dirty="0">
                <a:latin typeface="+mn-ea"/>
                <a:ea typeface="+mn-ea"/>
              </a:rPr>
              <a:t>：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图片 6152" descr="Index-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44170" y="260350"/>
            <a:ext cx="2421890" cy="8458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510" y="116205"/>
            <a:ext cx="2396490" cy="1060450"/>
          </a:xfrm>
          <a:prstGeom prst="rect">
            <a:avLst/>
          </a:prstGeom>
          <a:effectLst>
            <a:softEdge rad="12700"/>
          </a:effectLst>
        </p:spPr>
      </p:pic>
      <p:cxnSp>
        <p:nvCxnSpPr>
          <p:cNvPr id="6" name="直接连接符 5"/>
          <p:cNvCxnSpPr/>
          <p:nvPr/>
        </p:nvCxnSpPr>
        <p:spPr>
          <a:xfrm flipH="1">
            <a:off x="0" y="1196340"/>
            <a:ext cx="9906000" cy="0"/>
          </a:xfrm>
          <a:prstGeom prst="line">
            <a:avLst/>
          </a:prstGeom>
          <a:ln w="44450">
            <a:solidFill>
              <a:srgbClr val="3740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10"/>
          <p:cNvSpPr txBox="1"/>
          <p:nvPr/>
        </p:nvSpPr>
        <p:spPr>
          <a:xfrm>
            <a:off x="374017" y="1484784"/>
            <a:ext cx="2706775" cy="466269"/>
          </a:xfrm>
          <a:prstGeom prst="rect">
            <a:avLst/>
          </a:prstGeom>
          <a:noFill/>
        </p:spPr>
        <p:txBody>
          <a:bodyPr wrap="square" lIns="0" tIns="48000" rIns="0" bIns="48000">
            <a:spAutoFit/>
          </a:bodyPr>
          <a:lstStyle>
            <a:defPPr>
              <a:defRPr lang="zh-CN"/>
            </a:defPPr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9pPr>
          </a:lstStyle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</a:rPr>
              <a:t>答辩委员会组成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986698"/>
              </p:ext>
            </p:extLst>
          </p:nvPr>
        </p:nvGraphicFramePr>
        <p:xfrm>
          <a:off x="973243" y="2060848"/>
          <a:ext cx="7959514" cy="388011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974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职务</a:t>
                      </a:r>
                      <a:endParaRPr lang="zh-CN" altLang="zh-CN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姓  名</a:t>
                      </a:r>
                      <a:endParaRPr lang="zh-CN" altLang="zh-CN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职  称</a:t>
                      </a:r>
                      <a:endParaRPr lang="zh-CN" altLang="zh-CN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是否博导</a:t>
                      </a:r>
                      <a:endParaRPr lang="zh-CN" altLang="zh-CN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工 作 单 位</a:t>
                      </a:r>
                      <a:endParaRPr lang="zh-CN" altLang="zh-CN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主席</a:t>
                      </a:r>
                      <a:endParaRPr lang="zh-CN" altLang="zh-CN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委</a:t>
                      </a:r>
                    </a:p>
                    <a:p>
                      <a:pPr lvl="0" algn="ctr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员</a:t>
                      </a:r>
                      <a:endParaRPr lang="zh-CN" altLang="zh-CN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秘书</a:t>
                      </a:r>
                      <a:endParaRPr lang="zh-CN" altLang="zh-CN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>
                          <a:latin typeface="+mn-ea"/>
                          <a:ea typeface="+mn-ea"/>
                        </a:rPr>
                        <a:t>具有博士学位</a:t>
                      </a:r>
                      <a:endParaRPr lang="en-US" altLang="zh-CN" sz="1800" dirty="0" smtClean="0"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lang="zh-CN" altLang="en-US" sz="1800" dirty="0" smtClean="0">
                          <a:latin typeface="+mn-ea"/>
                          <a:ea typeface="+mn-ea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altLang="en-US" sz="1800" dirty="0" smtClean="0">
                          <a:latin typeface="+mn-ea"/>
                          <a:ea typeface="+mn-ea"/>
                        </a:rPr>
                        <a:t>是</a:t>
                      </a:r>
                      <a:r>
                        <a:rPr lang="zh-CN" altLang="en-US" sz="1800" dirty="0" smtClean="0">
                          <a:latin typeface="+mn-ea"/>
                          <a:ea typeface="+mn-ea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altLang="en-US" sz="1800" dirty="0" smtClean="0">
                          <a:latin typeface="+mn-ea"/>
                          <a:ea typeface="+mn-ea"/>
                        </a:rPr>
                        <a:t>否</a:t>
                      </a:r>
                      <a:endParaRPr lang="zh-CN" sz="1800" dirty="0"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488504" y="6050757"/>
            <a:ext cx="990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/>
              <a:t>答辩委员会认为这是一篇</a:t>
            </a:r>
            <a:r>
              <a:rPr lang="en-US" altLang="zh-CN" sz="1800" dirty="0"/>
              <a:t> </a:t>
            </a:r>
            <a:r>
              <a:rPr lang="en-US" altLang="zh-CN" sz="1800" u="sng" dirty="0" smtClean="0"/>
              <a:t>         </a:t>
            </a:r>
            <a:r>
              <a:rPr lang="zh-CN" altLang="en-US" sz="1800" dirty="0" smtClean="0"/>
              <a:t>（</a:t>
            </a:r>
            <a:r>
              <a:rPr lang="zh-CN" altLang="zh-CN" sz="1800" dirty="0" smtClean="0"/>
              <a:t>高</a:t>
            </a:r>
            <a:r>
              <a:rPr lang="zh-CN" altLang="zh-CN" sz="1800" dirty="0"/>
              <a:t>、较高、合格、</a:t>
            </a:r>
            <a:r>
              <a:rPr lang="zh-CN" altLang="zh-CN" sz="1800" dirty="0" smtClean="0"/>
              <a:t>不合格</a:t>
            </a:r>
            <a:r>
              <a:rPr lang="zh-CN" altLang="en-US" sz="1800" dirty="0" smtClean="0"/>
              <a:t>）水平的博士学位论文</a:t>
            </a:r>
            <a:r>
              <a:rPr lang="zh-CN" altLang="en-US" sz="1800" dirty="0"/>
              <a:t>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872880" y="46176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+mn-ea"/>
                <a:ea typeface="+mn-ea"/>
              </a:rPr>
              <a:t>申请人</a:t>
            </a:r>
            <a:r>
              <a:rPr lang="en-US" altLang="zh-CN" sz="1800" b="1" dirty="0">
                <a:latin typeface="+mn-ea"/>
                <a:ea typeface="+mn-ea"/>
              </a:rPr>
              <a:t>1</a:t>
            </a:r>
            <a:r>
              <a:rPr lang="zh-CN" altLang="en-US" sz="1800" b="1" dirty="0">
                <a:latin typeface="+mn-ea"/>
                <a:ea typeface="+mn-ea"/>
              </a:rPr>
              <a:t>：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图片 6152" descr="Index-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44170" y="260350"/>
            <a:ext cx="2421890" cy="8458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510" y="116205"/>
            <a:ext cx="2396490" cy="1060450"/>
          </a:xfrm>
          <a:prstGeom prst="rect">
            <a:avLst/>
          </a:prstGeom>
          <a:effectLst>
            <a:softEdge rad="12700"/>
          </a:effectLst>
        </p:spPr>
      </p:pic>
      <p:cxnSp>
        <p:nvCxnSpPr>
          <p:cNvPr id="6" name="直接连接符 5"/>
          <p:cNvCxnSpPr/>
          <p:nvPr/>
        </p:nvCxnSpPr>
        <p:spPr>
          <a:xfrm flipH="1">
            <a:off x="0" y="1196340"/>
            <a:ext cx="9906000" cy="0"/>
          </a:xfrm>
          <a:prstGeom prst="line">
            <a:avLst/>
          </a:prstGeom>
          <a:ln w="44450">
            <a:solidFill>
              <a:srgbClr val="3740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11"/>
          <p:cNvSpPr txBox="1"/>
          <p:nvPr/>
        </p:nvSpPr>
        <p:spPr>
          <a:xfrm>
            <a:off x="416496" y="1396358"/>
            <a:ext cx="2808630" cy="466269"/>
          </a:xfrm>
          <a:prstGeom prst="rect">
            <a:avLst/>
          </a:prstGeom>
          <a:noFill/>
        </p:spPr>
        <p:txBody>
          <a:bodyPr wrap="square" lIns="0" tIns="48000" rIns="0" bIns="48000">
            <a:spAutoFit/>
          </a:bodyPr>
          <a:lstStyle>
            <a:defPPr>
              <a:defRPr lang="zh-CN"/>
            </a:defPPr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9pPr>
          </a:lstStyle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代表性学术</a:t>
            </a:r>
            <a:r>
              <a:rPr kumimoji="0" lang="zh-CN" altLang="en-US" sz="240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成果</a:t>
            </a:r>
            <a:endParaRPr kumimoji="0" lang="zh-CN" altLang="en-US" sz="24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411435"/>
              </p:ext>
            </p:extLst>
          </p:nvPr>
        </p:nvGraphicFramePr>
        <p:xfrm>
          <a:off x="200472" y="2062645"/>
          <a:ext cx="9577064" cy="392192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949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0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473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</a:rPr>
                        <a:t>论文题目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47" marB="457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</a:rPr>
                        <a:t>期刊名称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47" marB="457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</a:rPr>
                        <a:t>收录情况</a:t>
                      </a:r>
                      <a:endParaRPr lang="en-US" altLang="zh-CN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(SCI/</a:t>
                      </a:r>
                      <a:r>
                        <a:rPr lang="en-US" altLang="zh-CN" sz="1200" b="0" dirty="0" err="1" smtClean="0">
                          <a:solidFill>
                            <a:schemeClr val="tx1"/>
                          </a:solidFill>
                        </a:rPr>
                        <a:t>SSCI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</a:p>
                    <a:p>
                      <a:pPr algn="ctr"/>
                      <a:r>
                        <a:rPr lang="en-US" altLang="zh-CN" sz="1200" b="0" dirty="0" err="1" smtClean="0">
                          <a:solidFill>
                            <a:schemeClr val="tx1"/>
                          </a:solidFill>
                        </a:rPr>
                        <a:t>EI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altLang="zh-CN" sz="1200" b="0" dirty="0" err="1" smtClean="0">
                          <a:solidFill>
                            <a:schemeClr val="tx1"/>
                          </a:solidFill>
                        </a:rPr>
                        <a:t>CSCD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altLang="zh-CN" sz="1200" b="0" dirty="0" err="1" smtClean="0">
                          <a:solidFill>
                            <a:schemeClr val="tx1"/>
                          </a:solidFill>
                        </a:rPr>
                        <a:t>CSSCI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</a:p>
                    <a:p>
                      <a:pPr algn="ctr"/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核心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/SCD/</a:t>
                      </a:r>
                    </a:p>
                    <a:p>
                      <a:pPr algn="ctr"/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增选 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A </a:t>
                      </a:r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类等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47" marB="457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</a:rPr>
                        <a:t>本人位次</a:t>
                      </a:r>
                      <a:endParaRPr lang="en-US" altLang="zh-CN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（本人一作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</a:p>
                    <a:p>
                      <a:pPr algn="ctr"/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导师一作，本人二作）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47" marB="457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发表时间</a:t>
                      </a:r>
                    </a:p>
                  </a:txBody>
                  <a:tcPr marL="91430" marR="91430" marT="45747" marB="457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备注</a:t>
                      </a:r>
                    </a:p>
                  </a:txBody>
                  <a:tcPr marL="91430" marR="91430" marT="45747" marB="457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3739">
                <a:tc>
                  <a:txBody>
                    <a:bodyPr/>
                    <a:lstStyle/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  <a:defRPr/>
                      </a:pPr>
                      <a:endParaRPr lang="zh-CN" altLang="en-US" sz="1800" dirty="0" smtClean="0"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800" b="0" cap="none" spc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XXXX</a:t>
                      </a:r>
                      <a:r>
                        <a:rPr lang="zh-CN" altLang="en-US" sz="18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年</a:t>
                      </a:r>
                      <a:r>
                        <a:rPr lang="en-US" altLang="zh-CN" sz="18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X</a:t>
                      </a:r>
                      <a:r>
                        <a:rPr lang="zh-CN" altLang="en-US" sz="18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月</a:t>
                      </a: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37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  <a:defRPr/>
                      </a:pPr>
                      <a:endParaRPr lang="zh-CN" altLang="en-US" sz="1800" dirty="0" smtClean="0"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37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  <a:defRPr/>
                      </a:pPr>
                      <a:endParaRPr lang="zh-CN" altLang="en-US" sz="1800" dirty="0" smtClean="0"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  <a:defRPr/>
                      </a:pPr>
                      <a:endParaRPr lang="zh-CN" altLang="en-US" sz="1800" dirty="0" smtClean="0">
                        <a:latin typeface="+mn-ea"/>
                        <a:ea typeface="+mn-ea"/>
                      </a:endParaRPr>
                    </a:p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38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  <a:defRPr/>
                      </a:pPr>
                      <a:endParaRPr lang="zh-CN" altLang="en-US" sz="1800" dirty="0" smtClean="0">
                        <a:latin typeface="+mn-ea"/>
                        <a:ea typeface="+mn-ea"/>
                      </a:endParaRPr>
                    </a:p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3872880" y="46176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+mn-ea"/>
                <a:ea typeface="+mn-ea"/>
              </a:rPr>
              <a:t>申请人</a:t>
            </a:r>
            <a:r>
              <a:rPr lang="en-US" altLang="zh-CN" sz="1800" b="1" dirty="0">
                <a:latin typeface="+mn-ea"/>
                <a:ea typeface="+mn-ea"/>
              </a:rPr>
              <a:t>1</a:t>
            </a:r>
            <a:r>
              <a:rPr lang="zh-CN" altLang="en-US" sz="1800" b="1" dirty="0">
                <a:latin typeface="+mn-ea"/>
                <a:ea typeface="+mn-ea"/>
              </a:rPr>
              <a:t>：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ddd4b4f5-0868-48e1-881c-04294b436b49"/>
  <p:tag name="COMMONDATA" val="eyJoZGlkIjoiNTNjNmM5MzM5NGM3MTdjN2E0Mzg5YjgxNWJmYjVhYTQ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812.4992125984252,&quot;width&quot;:5190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812.4992125984252,&quot;width&quot;:5190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812.4992125984252,&quot;width&quot;:5190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0787d421-3dba-4dd4-a3d4-caa133cfb2cc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812.4992125984252,&quot;width&quot;:5190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812.4992125984252,&quot;width&quot;:5190}"/>
</p:tagLst>
</file>

<file path=ppt/theme/theme1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293</Words>
  <Application>Microsoft Office PowerPoint</Application>
  <PresentationFormat>A4 纸张(210x297 毫米)</PresentationFormat>
  <Paragraphs>101</Paragraphs>
  <Slides>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楷体</vt:lpstr>
      <vt:lpstr>楷体_GB2312</vt:lpstr>
      <vt:lpstr>宋体</vt:lpstr>
      <vt:lpstr>Arial</vt:lpstr>
      <vt:lpstr>Calibri</vt:lpstr>
      <vt:lpstr>Tahoma</vt:lpstr>
      <vt:lpstr>Wingdings</vt:lpstr>
      <vt:lpstr>Wingdings 2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febfuneral</dc:creator>
  <cp:lastModifiedBy>wd</cp:lastModifiedBy>
  <cp:revision>308</cp:revision>
  <dcterms:created xsi:type="dcterms:W3CDTF">2011-06-03T14:53:00Z</dcterms:created>
  <dcterms:modified xsi:type="dcterms:W3CDTF">2024-09-03T02:39:28Z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3816C8199DE4460098B690423DF8C331</vt:lpwstr>
  </property>
</Properties>
</file>