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66" r:id="rId3"/>
    <p:sldId id="267" r:id="rId4"/>
    <p:sldId id="271" r:id="rId6"/>
    <p:sldId id="275" r:id="rId7"/>
    <p:sldId id="274" r:id="rId8"/>
    <p:sldId id="273" r:id="rId9"/>
  </p:sldIdLst>
  <p:sldSz cx="9906000" cy="6858000" type="A4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2100" kern="1200" baseline="0">
        <a:solidFill>
          <a:schemeClr val="tx1"/>
        </a:solidFill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defRPr sz="1800" kern="1200" baseline="0">
        <a:solidFill>
          <a:schemeClr val="tx1"/>
        </a:solidFill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089"/>
    <a:srgbClr val="D9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84" y="852"/>
      </p:cViewPr>
      <p:guideLst>
        <p:guide orient="horz" pos="202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C3C966-AAFC-4C5E-AFD1-8F097BF3285A}" type="doc">
      <dgm:prSet loTypeId="urn:microsoft.com/office/officeart/2005/8/layout/process3#1" loCatId="process" qsTypeId="urn:microsoft.com/office/officeart/2005/8/quickstyle/simple4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86EF162F-4DF9-4D9B-B547-331A4ACCE9DE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入学时间</a:t>
          </a:r>
          <a:endParaRPr lang="zh-CN" altLang="en-US" dirty="0"/>
        </a:p>
      </dgm:t>
    </dgm:pt>
    <dgm:pt modelId="{D4366A33-1383-4873-96C6-11BE30B2A27F}" cxnId="{84E578CF-9F21-43A9-B277-3653A6CDEDB3}" type="parTrans">
      <dgm:prSet/>
      <dgm:spPr/>
      <dgm:t>
        <a:bodyPr/>
        <a:lstStyle/>
        <a:p>
          <a:endParaRPr lang="zh-CN" altLang="en-US"/>
        </a:p>
      </dgm:t>
    </dgm:pt>
    <dgm:pt modelId="{DFD2CB20-0DAB-4C50-85FB-5DD17185B888}" cxnId="{84E578CF-9F21-43A9-B277-3653A6CDEDB3}" type="sibTrans">
      <dgm:prSet/>
      <dgm:spPr/>
      <dgm:t>
        <a:bodyPr/>
        <a:lstStyle/>
        <a:p>
          <a:endParaRPr lang="zh-CN" altLang="en-US"/>
        </a:p>
      </dgm:t>
    </dgm:pt>
    <dgm:pt modelId="{B46F4DAE-36AC-4884-83B6-5AB29A8D4901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开题时间</a:t>
          </a:r>
          <a:endParaRPr lang="zh-CN" altLang="en-US" dirty="0"/>
        </a:p>
      </dgm:t>
    </dgm:pt>
    <dgm:pt modelId="{3F1B9593-D809-45D4-AF12-C21149DE703F}" cxnId="{E42B3499-8685-4ADA-9F97-206381C9213D}" type="parTrans">
      <dgm:prSet/>
      <dgm:spPr/>
      <dgm:t>
        <a:bodyPr/>
        <a:lstStyle/>
        <a:p>
          <a:endParaRPr lang="zh-CN" altLang="en-US"/>
        </a:p>
      </dgm:t>
    </dgm:pt>
    <dgm:pt modelId="{EE7C5FA0-4E37-41BB-9AFC-0DF65B98881B}" cxnId="{E42B3499-8685-4ADA-9F97-206381C9213D}" type="sibTrans">
      <dgm:prSet/>
      <dgm:spPr/>
      <dgm:t>
        <a:bodyPr/>
        <a:lstStyle/>
        <a:p>
          <a:endParaRPr lang="zh-CN" altLang="en-US"/>
        </a:p>
      </dgm:t>
    </dgm:pt>
    <dgm:pt modelId="{0FEE69D6-D83D-43FF-89A3-EB8363401A42}">
      <dgm:prSet phldrT="[文本]"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中期时间</a:t>
          </a:r>
          <a:endParaRPr lang="zh-CN" altLang="en-US" dirty="0"/>
        </a:p>
      </dgm:t>
    </dgm:pt>
    <dgm:pt modelId="{6510B300-D1B6-48F5-89AA-9E4C2DDA8925}" cxnId="{6D14586F-87B6-4E24-9AF4-55C81E4641E0}" type="parTrans">
      <dgm:prSet/>
      <dgm:spPr/>
      <dgm:t>
        <a:bodyPr/>
        <a:lstStyle/>
        <a:p>
          <a:endParaRPr lang="zh-CN" altLang="en-US"/>
        </a:p>
      </dgm:t>
    </dgm:pt>
    <dgm:pt modelId="{CA9CA678-ADE5-481A-AB3B-3D006693A82D}" cxnId="{6D14586F-87B6-4E24-9AF4-55C81E4641E0}" type="sibTrans">
      <dgm:prSet/>
      <dgm:spPr/>
      <dgm:t>
        <a:bodyPr/>
        <a:lstStyle/>
        <a:p>
          <a:endParaRPr lang="zh-CN" altLang="en-US"/>
        </a:p>
      </dgm:t>
    </dgm:pt>
    <dgm:pt modelId="{3687E64C-9978-4BAC-BAEC-C064C4B6ADC7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预答辩</a:t>
          </a:r>
          <a:endParaRPr lang="zh-CN" altLang="en-US" dirty="0"/>
        </a:p>
      </dgm:t>
    </dgm:pt>
    <dgm:pt modelId="{5C4B2122-1982-4E39-A303-2C517372DAE8}" cxnId="{239F859C-3517-4460-B46F-4B01C9851080}" type="parTrans">
      <dgm:prSet/>
      <dgm:spPr/>
      <dgm:t>
        <a:bodyPr/>
        <a:lstStyle/>
        <a:p>
          <a:endParaRPr lang="zh-CN" altLang="en-US"/>
        </a:p>
      </dgm:t>
    </dgm:pt>
    <dgm:pt modelId="{C1487588-C609-406A-AD18-75B063891A94}" cxnId="{239F859C-3517-4460-B46F-4B01C9851080}" type="sibTrans">
      <dgm:prSet/>
      <dgm:spPr/>
      <dgm:t>
        <a:bodyPr/>
        <a:lstStyle/>
        <a:p>
          <a:endParaRPr lang="zh-CN" altLang="en-US"/>
        </a:p>
      </dgm:t>
    </dgm:pt>
    <dgm:pt modelId="{E5811657-9D51-4DD9-9F37-499FA16A8E30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评阅时间</a:t>
          </a:r>
          <a:endParaRPr lang="zh-CN" altLang="en-US" dirty="0"/>
        </a:p>
      </dgm:t>
    </dgm:pt>
    <dgm:pt modelId="{1064DCE9-6207-4DFC-A9B0-F278FE94F6BC}" cxnId="{EA3CAE85-63FE-4886-9183-B9EFE5B862F6}" type="parTrans">
      <dgm:prSet/>
      <dgm:spPr/>
      <dgm:t>
        <a:bodyPr/>
        <a:lstStyle/>
        <a:p>
          <a:endParaRPr lang="zh-CN" altLang="en-US"/>
        </a:p>
      </dgm:t>
    </dgm:pt>
    <dgm:pt modelId="{0C39092D-EDC8-4D3D-8A76-C42E3CE58EFA}" cxnId="{EA3CAE85-63FE-4886-9183-B9EFE5B862F6}" type="sibTrans">
      <dgm:prSet/>
      <dgm:spPr/>
      <dgm:t>
        <a:bodyPr/>
        <a:lstStyle/>
        <a:p>
          <a:endParaRPr lang="zh-CN" altLang="en-US"/>
        </a:p>
      </dgm:t>
    </dgm:pt>
    <dgm:pt modelId="{E06CCC60-3759-4468-83BE-C615968B0AE5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答辩时间</a:t>
          </a:r>
          <a:endParaRPr lang="zh-CN" altLang="en-US" dirty="0"/>
        </a:p>
      </dgm:t>
    </dgm:pt>
    <dgm:pt modelId="{E2F48872-7C6D-4293-82D5-FE818D4EAA4A}" cxnId="{D1D441B3-74D4-4B35-B189-335AA6579E32}" type="parTrans">
      <dgm:prSet/>
      <dgm:spPr/>
      <dgm:t>
        <a:bodyPr/>
        <a:lstStyle/>
        <a:p>
          <a:endParaRPr lang="zh-CN" altLang="en-US"/>
        </a:p>
      </dgm:t>
    </dgm:pt>
    <dgm:pt modelId="{1E85EB0A-C605-4103-8786-B38D8C9D5D58}" cxnId="{D1D441B3-74D4-4B35-B189-335AA6579E32}" type="sibTrans">
      <dgm:prSet/>
      <dgm:spPr/>
      <dgm:t>
        <a:bodyPr/>
        <a:lstStyle/>
        <a:p>
          <a:endParaRPr lang="zh-CN" altLang="en-US"/>
        </a:p>
      </dgm:t>
    </dgm:pt>
    <dgm:pt modelId="{5C63DBB6-E609-4E99-BDC4-F4162737477D}">
      <dgm:prSet/>
      <dgm:spPr>
        <a:solidFill>
          <a:srgbClr val="244C88"/>
        </a:solidFill>
      </dgm:spPr>
      <dgm:t>
        <a:bodyPr/>
        <a:lstStyle/>
        <a:p>
          <a:r>
            <a:rPr lang="zh-CN" altLang="en-US" dirty="0" smtClean="0"/>
            <a:t>分委会</a:t>
          </a:r>
          <a:endParaRPr lang="zh-CN" altLang="en-US" dirty="0"/>
        </a:p>
      </dgm:t>
    </dgm:pt>
    <dgm:pt modelId="{95C001E7-209E-4AD9-811D-9B32B897FF48}" cxnId="{96C959D4-1A4F-4D68-AA0C-9E24D842602E}" type="parTrans">
      <dgm:prSet/>
      <dgm:spPr/>
      <dgm:t>
        <a:bodyPr/>
        <a:lstStyle/>
        <a:p>
          <a:endParaRPr lang="zh-CN" altLang="en-US"/>
        </a:p>
      </dgm:t>
    </dgm:pt>
    <dgm:pt modelId="{27C6AC3C-E204-4756-814C-BACE7A38A84A}" cxnId="{96C959D4-1A4F-4D68-AA0C-9E24D842602E}" type="sibTrans">
      <dgm:prSet/>
      <dgm:spPr/>
      <dgm:t>
        <a:bodyPr/>
        <a:lstStyle/>
        <a:p>
          <a:endParaRPr lang="zh-CN" altLang="en-US"/>
        </a:p>
      </dgm:t>
    </dgm:pt>
    <dgm:pt modelId="{21FA8C2E-A874-4C99-BF08-206E52EC292A}" type="pres">
      <dgm:prSet presAssocID="{B1C3C966-AAFC-4C5E-AFD1-8F097BF3285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2BDAA4B-F1CB-4D07-98BF-FEEA9B2AFD01}" type="pres">
      <dgm:prSet presAssocID="{86EF162F-4DF9-4D9B-B547-331A4ACCE9DE}" presName="composite" presStyleCnt="0"/>
      <dgm:spPr/>
    </dgm:pt>
    <dgm:pt modelId="{C19554F9-E0DA-4D12-9A78-493F79CD7D18}" type="pres">
      <dgm:prSet presAssocID="{86EF162F-4DF9-4D9B-B547-331A4ACCE9DE}" presName="par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430583-6559-44B7-8699-FBE43F140F1C}" type="pres">
      <dgm:prSet presAssocID="{86EF162F-4DF9-4D9B-B547-331A4ACCE9DE}" presName="parSh" presStyleLbl="node1" presStyleIdx="0" presStyleCnt="7" custLinFactNeighborX="-19185" custLinFactNeighborY="-3920"/>
      <dgm:spPr/>
      <dgm:t>
        <a:bodyPr/>
        <a:lstStyle/>
        <a:p>
          <a:endParaRPr lang="zh-CN" altLang="en-US"/>
        </a:p>
      </dgm:t>
    </dgm:pt>
    <dgm:pt modelId="{6B0954F1-C233-4B3E-BF8E-C038BA9F096B}" type="pres">
      <dgm:prSet presAssocID="{86EF162F-4DF9-4D9B-B547-331A4ACCE9DE}" presName="desTx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9965B4-2B14-4000-AA15-C521749EC4BD}" type="pres">
      <dgm:prSet presAssocID="{DFD2CB20-0DAB-4C50-85FB-5DD17185B888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388AC275-61AE-4C2B-9BF6-8B7B78B9B416}" type="pres">
      <dgm:prSet presAssocID="{DFD2CB20-0DAB-4C50-85FB-5DD17185B888}" presName="connTx" presStyleLbl="sibTrans2D1" presStyleIdx="0" presStyleCnt="6"/>
      <dgm:spPr/>
      <dgm:t>
        <a:bodyPr/>
        <a:lstStyle/>
        <a:p>
          <a:endParaRPr lang="zh-CN" altLang="en-US"/>
        </a:p>
      </dgm:t>
    </dgm:pt>
    <dgm:pt modelId="{A8D93C06-B503-40BB-8BC7-DF999CC7A103}" type="pres">
      <dgm:prSet presAssocID="{B46F4DAE-36AC-4884-83B6-5AB29A8D4901}" presName="composite" presStyleCnt="0"/>
      <dgm:spPr/>
    </dgm:pt>
    <dgm:pt modelId="{9D8AD413-8C78-43BB-ACFA-09F074849900}" type="pres">
      <dgm:prSet presAssocID="{B46F4DAE-36AC-4884-83B6-5AB29A8D4901}" presName="par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AB500A-F82F-4694-B11B-D48AA890A42C}" type="pres">
      <dgm:prSet presAssocID="{B46F4DAE-36AC-4884-83B6-5AB29A8D4901}" presName="parSh" presStyleLbl="node1" presStyleIdx="1" presStyleCnt="7"/>
      <dgm:spPr/>
      <dgm:t>
        <a:bodyPr/>
        <a:lstStyle/>
        <a:p>
          <a:endParaRPr lang="zh-CN" altLang="en-US"/>
        </a:p>
      </dgm:t>
    </dgm:pt>
    <dgm:pt modelId="{97C5BADC-61FB-40F4-9A56-CC820D5D1B85}" type="pres">
      <dgm:prSet presAssocID="{B46F4DAE-36AC-4884-83B6-5AB29A8D4901}" presName="desTx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FC8208-553E-4392-883A-19EF2CD55149}" type="pres">
      <dgm:prSet presAssocID="{EE7C5FA0-4E37-41BB-9AFC-0DF65B98881B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9CCF1AE6-747A-44B5-BECF-7B03DA1A55D9}" type="pres">
      <dgm:prSet presAssocID="{EE7C5FA0-4E37-41BB-9AFC-0DF65B98881B}" presName="connTx" presStyleLbl="sibTrans2D1" presStyleIdx="1" presStyleCnt="6"/>
      <dgm:spPr/>
      <dgm:t>
        <a:bodyPr/>
        <a:lstStyle/>
        <a:p>
          <a:endParaRPr lang="zh-CN" altLang="en-US"/>
        </a:p>
      </dgm:t>
    </dgm:pt>
    <dgm:pt modelId="{AF3202B5-638D-4A63-89DD-61B7BE8C652D}" type="pres">
      <dgm:prSet presAssocID="{0FEE69D6-D83D-43FF-89A3-EB8363401A42}" presName="composite" presStyleCnt="0"/>
      <dgm:spPr/>
    </dgm:pt>
    <dgm:pt modelId="{376E0A42-957A-40F5-B51C-BD16D6FACFD8}" type="pres">
      <dgm:prSet presAssocID="{0FEE69D6-D83D-43FF-89A3-EB8363401A42}" presName="par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C63C67-9EF0-4316-AA9D-6F11F9BC094C}" type="pres">
      <dgm:prSet presAssocID="{0FEE69D6-D83D-43FF-89A3-EB8363401A42}" presName="parSh" presStyleLbl="node1" presStyleIdx="2" presStyleCnt="7"/>
      <dgm:spPr/>
      <dgm:t>
        <a:bodyPr/>
        <a:lstStyle/>
        <a:p>
          <a:endParaRPr lang="zh-CN" altLang="en-US"/>
        </a:p>
      </dgm:t>
    </dgm:pt>
    <dgm:pt modelId="{0E751200-97EC-45F0-9677-AFC0002A31BC}" type="pres">
      <dgm:prSet presAssocID="{0FEE69D6-D83D-43FF-89A3-EB8363401A42}" presName="desTx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EB9624-65A8-452F-96AC-697C07340DC1}" type="pres">
      <dgm:prSet presAssocID="{CA9CA678-ADE5-481A-AB3B-3D006693A82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3BF666C6-91B7-4EC3-9FD2-D035C7320377}" type="pres">
      <dgm:prSet presAssocID="{CA9CA678-ADE5-481A-AB3B-3D006693A82D}" presName="connTx" presStyleLbl="sibTrans2D1" presStyleIdx="2" presStyleCnt="6"/>
      <dgm:spPr/>
      <dgm:t>
        <a:bodyPr/>
        <a:lstStyle/>
        <a:p>
          <a:endParaRPr lang="zh-CN" altLang="en-US"/>
        </a:p>
      </dgm:t>
    </dgm:pt>
    <dgm:pt modelId="{620854BA-695D-406C-A113-85EFEF2DA677}" type="pres">
      <dgm:prSet presAssocID="{3687E64C-9978-4BAC-BAEC-C064C4B6ADC7}" presName="composite" presStyleCnt="0"/>
      <dgm:spPr/>
    </dgm:pt>
    <dgm:pt modelId="{23A82883-3049-45B8-A06F-76FD5C5C852A}" type="pres">
      <dgm:prSet presAssocID="{3687E64C-9978-4BAC-BAEC-C064C4B6ADC7}" presName="par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7A5487-B6B7-427E-916F-F81958BAD910}" type="pres">
      <dgm:prSet presAssocID="{3687E64C-9978-4BAC-BAEC-C064C4B6ADC7}" presName="parSh" presStyleLbl="node1" presStyleIdx="3" presStyleCnt="7"/>
      <dgm:spPr/>
      <dgm:t>
        <a:bodyPr/>
        <a:lstStyle/>
        <a:p>
          <a:endParaRPr lang="zh-CN" altLang="en-US"/>
        </a:p>
      </dgm:t>
    </dgm:pt>
    <dgm:pt modelId="{D50CB435-E256-4AEE-B825-D04D61776EC6}" type="pres">
      <dgm:prSet presAssocID="{3687E64C-9978-4BAC-BAEC-C064C4B6ADC7}" presName="desTx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E18997F-30EC-4971-95E5-34FA51322A3D}" type="pres">
      <dgm:prSet presAssocID="{C1487588-C609-406A-AD18-75B063891A94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AF090AB8-C75B-4E5C-AF05-58F0363E0DD3}" type="pres">
      <dgm:prSet presAssocID="{C1487588-C609-406A-AD18-75B063891A94}" presName="connTx" presStyleLbl="sibTrans2D1" presStyleIdx="3" presStyleCnt="6"/>
      <dgm:spPr/>
      <dgm:t>
        <a:bodyPr/>
        <a:lstStyle/>
        <a:p>
          <a:endParaRPr lang="zh-CN" altLang="en-US"/>
        </a:p>
      </dgm:t>
    </dgm:pt>
    <dgm:pt modelId="{48C08D5A-D295-46E9-ACBF-BD7A46D9D77B}" type="pres">
      <dgm:prSet presAssocID="{E5811657-9D51-4DD9-9F37-499FA16A8E30}" presName="composite" presStyleCnt="0"/>
      <dgm:spPr/>
    </dgm:pt>
    <dgm:pt modelId="{59D0DC43-78B4-4A4A-90D1-88A020E63A4E}" type="pres">
      <dgm:prSet presAssocID="{E5811657-9D51-4DD9-9F37-499FA16A8E30}" presName="par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4CED41-9307-488A-B3B2-D0A5BC5BF595}" type="pres">
      <dgm:prSet presAssocID="{E5811657-9D51-4DD9-9F37-499FA16A8E30}" presName="parSh" presStyleLbl="node1" presStyleIdx="4" presStyleCnt="7"/>
      <dgm:spPr/>
      <dgm:t>
        <a:bodyPr/>
        <a:lstStyle/>
        <a:p>
          <a:endParaRPr lang="zh-CN" altLang="en-US"/>
        </a:p>
      </dgm:t>
    </dgm:pt>
    <dgm:pt modelId="{8CBDC1A8-2E7A-47F1-904E-ABAE84BEE025}" type="pres">
      <dgm:prSet presAssocID="{E5811657-9D51-4DD9-9F37-499FA16A8E30}" presName="desTx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0C6347B-F018-4C87-BB48-13F7342B2755}" type="pres">
      <dgm:prSet presAssocID="{0C39092D-EDC8-4D3D-8A76-C42E3CE58EFA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570B87A5-652E-49EA-BF7A-2D0852DA37E1}" type="pres">
      <dgm:prSet presAssocID="{0C39092D-EDC8-4D3D-8A76-C42E3CE58EFA}" presName="connTx" presStyleLbl="sibTrans2D1" presStyleIdx="4" presStyleCnt="6"/>
      <dgm:spPr/>
      <dgm:t>
        <a:bodyPr/>
        <a:lstStyle/>
        <a:p>
          <a:endParaRPr lang="zh-CN" altLang="en-US"/>
        </a:p>
      </dgm:t>
    </dgm:pt>
    <dgm:pt modelId="{BCC9426E-F571-4900-9946-DC9D2343AF87}" type="pres">
      <dgm:prSet presAssocID="{E06CCC60-3759-4468-83BE-C615968B0AE5}" presName="composite" presStyleCnt="0"/>
      <dgm:spPr/>
    </dgm:pt>
    <dgm:pt modelId="{99FBF39E-ECBA-4063-8C66-880346424D4C}" type="pres">
      <dgm:prSet presAssocID="{E06CCC60-3759-4468-83BE-C615968B0AE5}" presName="par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8A02E3-5A0D-48E7-9AE9-D77A3D7BD441}" type="pres">
      <dgm:prSet presAssocID="{E06CCC60-3759-4468-83BE-C615968B0AE5}" presName="parSh" presStyleLbl="node1" presStyleIdx="5" presStyleCnt="7"/>
      <dgm:spPr/>
      <dgm:t>
        <a:bodyPr/>
        <a:lstStyle/>
        <a:p>
          <a:endParaRPr lang="zh-CN" altLang="en-US"/>
        </a:p>
      </dgm:t>
    </dgm:pt>
    <dgm:pt modelId="{DB73AA84-5046-43E1-96F5-7462485BDE6D}" type="pres">
      <dgm:prSet presAssocID="{E06CCC60-3759-4468-83BE-C615968B0AE5}" presName="desTx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527CC8B-6F61-4A74-A250-FD69FEFF1219}" type="pres">
      <dgm:prSet presAssocID="{1E85EB0A-C605-4103-8786-B38D8C9D5D58}" presName="sibTrans" presStyleLbl="sibTrans2D1" presStyleIdx="5" presStyleCnt="6"/>
      <dgm:spPr/>
      <dgm:t>
        <a:bodyPr/>
        <a:lstStyle/>
        <a:p>
          <a:endParaRPr lang="zh-CN" altLang="en-US"/>
        </a:p>
      </dgm:t>
    </dgm:pt>
    <dgm:pt modelId="{ACF6BD58-39F2-419B-986C-827B6E29BC83}" type="pres">
      <dgm:prSet presAssocID="{1E85EB0A-C605-4103-8786-B38D8C9D5D58}" presName="connTx" presStyleLbl="sibTrans2D1" presStyleIdx="5" presStyleCnt="6"/>
      <dgm:spPr/>
      <dgm:t>
        <a:bodyPr/>
        <a:lstStyle/>
        <a:p>
          <a:endParaRPr lang="zh-CN" altLang="en-US"/>
        </a:p>
      </dgm:t>
    </dgm:pt>
    <dgm:pt modelId="{46C07BC5-D994-4469-A86D-4B25AE56A924}" type="pres">
      <dgm:prSet presAssocID="{5C63DBB6-E609-4E99-BDC4-F4162737477D}" presName="composite" presStyleCnt="0"/>
      <dgm:spPr/>
    </dgm:pt>
    <dgm:pt modelId="{0979D9FF-34D2-4573-A6E8-7163EDD52072}" type="pres">
      <dgm:prSet presAssocID="{5C63DBB6-E609-4E99-BDC4-F4162737477D}" presName="par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BB22BF-2722-4DC4-9D95-C6DA6CA9E350}" type="pres">
      <dgm:prSet presAssocID="{5C63DBB6-E609-4E99-BDC4-F4162737477D}" presName="parSh" presStyleLbl="node1" presStyleIdx="6" presStyleCnt="7"/>
      <dgm:spPr/>
      <dgm:t>
        <a:bodyPr/>
        <a:lstStyle/>
        <a:p>
          <a:endParaRPr lang="zh-CN" altLang="en-US"/>
        </a:p>
      </dgm:t>
    </dgm:pt>
    <dgm:pt modelId="{E33C97E0-3D0E-435E-93A7-6AD6EF70B416}" type="pres">
      <dgm:prSet presAssocID="{5C63DBB6-E609-4E99-BDC4-F4162737477D}" presName="desTx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8B9CFCA-649E-4FD5-B181-D5162067F765}" type="presOf" srcId="{B46F4DAE-36AC-4884-83B6-5AB29A8D4901}" destId="{9D8AD413-8C78-43BB-ACFA-09F074849900}" srcOrd="0" destOrd="0" presId="urn:microsoft.com/office/officeart/2005/8/layout/process3#1"/>
    <dgm:cxn modelId="{33124C37-4594-4299-A3E8-FFC78678F26D}" type="presOf" srcId="{EE7C5FA0-4E37-41BB-9AFC-0DF65B98881B}" destId="{9CCF1AE6-747A-44B5-BECF-7B03DA1A55D9}" srcOrd="1" destOrd="0" presId="urn:microsoft.com/office/officeart/2005/8/layout/process3#1"/>
    <dgm:cxn modelId="{A61CC2DC-4540-4F20-9E79-94AA7DCBDFBE}" type="presOf" srcId="{5C63DBB6-E609-4E99-BDC4-F4162737477D}" destId="{F1BB22BF-2722-4DC4-9D95-C6DA6CA9E350}" srcOrd="1" destOrd="0" presId="urn:microsoft.com/office/officeart/2005/8/layout/process3#1"/>
    <dgm:cxn modelId="{6C39202C-BBC5-4242-B486-098668997AB7}" type="presOf" srcId="{3687E64C-9978-4BAC-BAEC-C064C4B6ADC7}" destId="{23A82883-3049-45B8-A06F-76FD5C5C852A}" srcOrd="0" destOrd="0" presId="urn:microsoft.com/office/officeart/2005/8/layout/process3#1"/>
    <dgm:cxn modelId="{6D14586F-87B6-4E24-9AF4-55C81E4641E0}" srcId="{B1C3C966-AAFC-4C5E-AFD1-8F097BF3285A}" destId="{0FEE69D6-D83D-43FF-89A3-EB8363401A42}" srcOrd="2" destOrd="0" parTransId="{6510B300-D1B6-48F5-89AA-9E4C2DDA8925}" sibTransId="{CA9CA678-ADE5-481A-AB3B-3D006693A82D}"/>
    <dgm:cxn modelId="{88FD6B87-2180-448B-9184-0AB4B7E39D75}" type="presOf" srcId="{1E85EB0A-C605-4103-8786-B38D8C9D5D58}" destId="{0527CC8B-6F61-4A74-A250-FD69FEFF1219}" srcOrd="0" destOrd="0" presId="urn:microsoft.com/office/officeart/2005/8/layout/process3#1"/>
    <dgm:cxn modelId="{D1D441B3-74D4-4B35-B189-335AA6579E32}" srcId="{B1C3C966-AAFC-4C5E-AFD1-8F097BF3285A}" destId="{E06CCC60-3759-4468-83BE-C615968B0AE5}" srcOrd="5" destOrd="0" parTransId="{E2F48872-7C6D-4293-82D5-FE818D4EAA4A}" sibTransId="{1E85EB0A-C605-4103-8786-B38D8C9D5D58}"/>
    <dgm:cxn modelId="{9B8D3DD5-CA55-4DF7-A6CF-B31F4A1252F7}" type="presOf" srcId="{E06CCC60-3759-4468-83BE-C615968B0AE5}" destId="{99FBF39E-ECBA-4063-8C66-880346424D4C}" srcOrd="0" destOrd="0" presId="urn:microsoft.com/office/officeart/2005/8/layout/process3#1"/>
    <dgm:cxn modelId="{8E15E120-63A4-4663-9806-8063494F175F}" type="presOf" srcId="{0FEE69D6-D83D-43FF-89A3-EB8363401A42}" destId="{376E0A42-957A-40F5-B51C-BD16D6FACFD8}" srcOrd="0" destOrd="0" presId="urn:microsoft.com/office/officeart/2005/8/layout/process3#1"/>
    <dgm:cxn modelId="{6ECB4873-9383-46DF-9FCC-0AF122675D6E}" type="presOf" srcId="{CA9CA678-ADE5-481A-AB3B-3D006693A82D}" destId="{3BF666C6-91B7-4EC3-9FD2-D035C7320377}" srcOrd="1" destOrd="0" presId="urn:microsoft.com/office/officeart/2005/8/layout/process3#1"/>
    <dgm:cxn modelId="{5B36DFDA-C7EB-48F1-A449-F77B0FF7CCE7}" type="presOf" srcId="{86EF162F-4DF9-4D9B-B547-331A4ACCE9DE}" destId="{10430583-6559-44B7-8699-FBE43F140F1C}" srcOrd="1" destOrd="0" presId="urn:microsoft.com/office/officeart/2005/8/layout/process3#1"/>
    <dgm:cxn modelId="{B5B08862-5800-4A1A-BF05-D3DE29A48A7C}" type="presOf" srcId="{B1C3C966-AAFC-4C5E-AFD1-8F097BF3285A}" destId="{21FA8C2E-A874-4C99-BF08-206E52EC292A}" srcOrd="0" destOrd="0" presId="urn:microsoft.com/office/officeart/2005/8/layout/process3#1"/>
    <dgm:cxn modelId="{96C959D4-1A4F-4D68-AA0C-9E24D842602E}" srcId="{B1C3C966-AAFC-4C5E-AFD1-8F097BF3285A}" destId="{5C63DBB6-E609-4E99-BDC4-F4162737477D}" srcOrd="6" destOrd="0" parTransId="{95C001E7-209E-4AD9-811D-9B32B897FF48}" sibTransId="{27C6AC3C-E204-4756-814C-BACE7A38A84A}"/>
    <dgm:cxn modelId="{E99F49A6-576A-4C3A-8BB9-F14A10720646}" type="presOf" srcId="{5C63DBB6-E609-4E99-BDC4-F4162737477D}" destId="{0979D9FF-34D2-4573-A6E8-7163EDD52072}" srcOrd="0" destOrd="0" presId="urn:microsoft.com/office/officeart/2005/8/layout/process3#1"/>
    <dgm:cxn modelId="{239F859C-3517-4460-B46F-4B01C9851080}" srcId="{B1C3C966-AAFC-4C5E-AFD1-8F097BF3285A}" destId="{3687E64C-9978-4BAC-BAEC-C064C4B6ADC7}" srcOrd="3" destOrd="0" parTransId="{5C4B2122-1982-4E39-A303-2C517372DAE8}" sibTransId="{C1487588-C609-406A-AD18-75B063891A94}"/>
    <dgm:cxn modelId="{9071B43A-CCBC-48FA-BBB7-E5625C730F72}" type="presOf" srcId="{DFD2CB20-0DAB-4C50-85FB-5DD17185B888}" destId="{8F9965B4-2B14-4000-AA15-C521749EC4BD}" srcOrd="0" destOrd="0" presId="urn:microsoft.com/office/officeart/2005/8/layout/process3#1"/>
    <dgm:cxn modelId="{7FA88446-3ED7-4C3F-A1A8-FB1216DC7695}" type="presOf" srcId="{86EF162F-4DF9-4D9B-B547-331A4ACCE9DE}" destId="{C19554F9-E0DA-4D12-9A78-493F79CD7D18}" srcOrd="0" destOrd="0" presId="urn:microsoft.com/office/officeart/2005/8/layout/process3#1"/>
    <dgm:cxn modelId="{B1849F6A-7B28-4879-99D0-F941CCB0B510}" type="presOf" srcId="{EE7C5FA0-4E37-41BB-9AFC-0DF65B98881B}" destId="{97FC8208-553E-4392-883A-19EF2CD55149}" srcOrd="0" destOrd="0" presId="urn:microsoft.com/office/officeart/2005/8/layout/process3#1"/>
    <dgm:cxn modelId="{46C30F65-D686-4E55-ABCD-4AFF0B7244F6}" type="presOf" srcId="{E06CCC60-3759-4468-83BE-C615968B0AE5}" destId="{418A02E3-5A0D-48E7-9AE9-D77A3D7BD441}" srcOrd="1" destOrd="0" presId="urn:microsoft.com/office/officeart/2005/8/layout/process3#1"/>
    <dgm:cxn modelId="{F8034FD1-233B-45CA-8982-9F210EE9B10C}" type="presOf" srcId="{C1487588-C609-406A-AD18-75B063891A94}" destId="{AF090AB8-C75B-4E5C-AF05-58F0363E0DD3}" srcOrd="1" destOrd="0" presId="urn:microsoft.com/office/officeart/2005/8/layout/process3#1"/>
    <dgm:cxn modelId="{45DDB7C2-38A8-460D-AB10-0D38777106EF}" type="presOf" srcId="{0C39092D-EDC8-4D3D-8A76-C42E3CE58EFA}" destId="{570B87A5-652E-49EA-BF7A-2D0852DA37E1}" srcOrd="1" destOrd="0" presId="urn:microsoft.com/office/officeart/2005/8/layout/process3#1"/>
    <dgm:cxn modelId="{FE88B207-4716-4021-9DA1-461E22332C4B}" type="presOf" srcId="{CA9CA678-ADE5-481A-AB3B-3D006693A82D}" destId="{F1EB9624-65A8-452F-96AC-697C07340DC1}" srcOrd="0" destOrd="0" presId="urn:microsoft.com/office/officeart/2005/8/layout/process3#1"/>
    <dgm:cxn modelId="{7EC99D92-B001-4C80-9085-C7894CFCA33E}" type="presOf" srcId="{C1487588-C609-406A-AD18-75B063891A94}" destId="{EE18997F-30EC-4971-95E5-34FA51322A3D}" srcOrd="0" destOrd="0" presId="urn:microsoft.com/office/officeart/2005/8/layout/process3#1"/>
    <dgm:cxn modelId="{E42B3499-8685-4ADA-9F97-206381C9213D}" srcId="{B1C3C966-AAFC-4C5E-AFD1-8F097BF3285A}" destId="{B46F4DAE-36AC-4884-83B6-5AB29A8D4901}" srcOrd="1" destOrd="0" parTransId="{3F1B9593-D809-45D4-AF12-C21149DE703F}" sibTransId="{EE7C5FA0-4E37-41BB-9AFC-0DF65B98881B}"/>
    <dgm:cxn modelId="{84E578CF-9F21-43A9-B277-3653A6CDEDB3}" srcId="{B1C3C966-AAFC-4C5E-AFD1-8F097BF3285A}" destId="{86EF162F-4DF9-4D9B-B547-331A4ACCE9DE}" srcOrd="0" destOrd="0" parTransId="{D4366A33-1383-4873-96C6-11BE30B2A27F}" sibTransId="{DFD2CB20-0DAB-4C50-85FB-5DD17185B888}"/>
    <dgm:cxn modelId="{5CF463FE-5E32-4C10-99CF-01B2D52836B5}" type="presOf" srcId="{0FEE69D6-D83D-43FF-89A3-EB8363401A42}" destId="{20C63C67-9EF0-4316-AA9D-6F11F9BC094C}" srcOrd="1" destOrd="0" presId="urn:microsoft.com/office/officeart/2005/8/layout/process3#1"/>
    <dgm:cxn modelId="{4CDEBDFC-7E8D-4F69-B138-982AA95EDF4F}" type="presOf" srcId="{B46F4DAE-36AC-4884-83B6-5AB29A8D4901}" destId="{A5AB500A-F82F-4694-B11B-D48AA890A42C}" srcOrd="1" destOrd="0" presId="urn:microsoft.com/office/officeart/2005/8/layout/process3#1"/>
    <dgm:cxn modelId="{658BFED5-C5B3-4830-A57D-F1EDA4B39F1B}" type="presOf" srcId="{DFD2CB20-0DAB-4C50-85FB-5DD17185B888}" destId="{388AC275-61AE-4C2B-9BF6-8B7B78B9B416}" srcOrd="1" destOrd="0" presId="urn:microsoft.com/office/officeart/2005/8/layout/process3#1"/>
    <dgm:cxn modelId="{285EA922-A950-4AEA-AEB9-97EB9E02A128}" type="presOf" srcId="{3687E64C-9978-4BAC-BAEC-C064C4B6ADC7}" destId="{7A7A5487-B6B7-427E-916F-F81958BAD910}" srcOrd="1" destOrd="0" presId="urn:microsoft.com/office/officeart/2005/8/layout/process3#1"/>
    <dgm:cxn modelId="{C870805D-8CCC-426B-B077-01ECF1BBDA81}" type="presOf" srcId="{0C39092D-EDC8-4D3D-8A76-C42E3CE58EFA}" destId="{80C6347B-F018-4C87-BB48-13F7342B2755}" srcOrd="0" destOrd="0" presId="urn:microsoft.com/office/officeart/2005/8/layout/process3#1"/>
    <dgm:cxn modelId="{7B4D1E04-BBF8-471B-81E8-B4B9BEE4DFE3}" type="presOf" srcId="{1E85EB0A-C605-4103-8786-B38D8C9D5D58}" destId="{ACF6BD58-39F2-419B-986C-827B6E29BC83}" srcOrd="1" destOrd="0" presId="urn:microsoft.com/office/officeart/2005/8/layout/process3#1"/>
    <dgm:cxn modelId="{4C8B35ED-5690-4392-A43C-8ED4AE4918AF}" type="presOf" srcId="{E5811657-9D51-4DD9-9F37-499FA16A8E30}" destId="{59D0DC43-78B4-4A4A-90D1-88A020E63A4E}" srcOrd="0" destOrd="0" presId="urn:microsoft.com/office/officeart/2005/8/layout/process3#1"/>
    <dgm:cxn modelId="{45AC8E7D-D71C-4FC3-9D8B-0071ED5B7899}" type="presOf" srcId="{E5811657-9D51-4DD9-9F37-499FA16A8E30}" destId="{F44CED41-9307-488A-B3B2-D0A5BC5BF595}" srcOrd="1" destOrd="0" presId="urn:microsoft.com/office/officeart/2005/8/layout/process3#1"/>
    <dgm:cxn modelId="{EA3CAE85-63FE-4886-9183-B9EFE5B862F6}" srcId="{B1C3C966-AAFC-4C5E-AFD1-8F097BF3285A}" destId="{E5811657-9D51-4DD9-9F37-499FA16A8E30}" srcOrd="4" destOrd="0" parTransId="{1064DCE9-6207-4DFC-A9B0-F278FE94F6BC}" sibTransId="{0C39092D-EDC8-4D3D-8A76-C42E3CE58EFA}"/>
    <dgm:cxn modelId="{BEB83B30-CC50-41FA-AF16-F254AB9F07AD}" type="presParOf" srcId="{21FA8C2E-A874-4C99-BF08-206E52EC292A}" destId="{72BDAA4B-F1CB-4D07-98BF-FEEA9B2AFD01}" srcOrd="0" destOrd="0" presId="urn:microsoft.com/office/officeart/2005/8/layout/process3#1"/>
    <dgm:cxn modelId="{944F4D67-49EF-40F6-B501-D9617923C825}" type="presParOf" srcId="{72BDAA4B-F1CB-4D07-98BF-FEEA9B2AFD01}" destId="{C19554F9-E0DA-4D12-9A78-493F79CD7D18}" srcOrd="0" destOrd="0" presId="urn:microsoft.com/office/officeart/2005/8/layout/process3#1"/>
    <dgm:cxn modelId="{21EABAE3-E878-40CD-A74C-2DEA383EDE2E}" type="presParOf" srcId="{72BDAA4B-F1CB-4D07-98BF-FEEA9B2AFD01}" destId="{10430583-6559-44B7-8699-FBE43F140F1C}" srcOrd="1" destOrd="0" presId="urn:microsoft.com/office/officeart/2005/8/layout/process3#1"/>
    <dgm:cxn modelId="{59990D83-CE7E-4C1B-9B69-A44C22E77E18}" type="presParOf" srcId="{72BDAA4B-F1CB-4D07-98BF-FEEA9B2AFD01}" destId="{6B0954F1-C233-4B3E-BF8E-C038BA9F096B}" srcOrd="2" destOrd="0" presId="urn:microsoft.com/office/officeart/2005/8/layout/process3#1"/>
    <dgm:cxn modelId="{D8EB07DD-3423-4614-9F8F-7D354D825030}" type="presParOf" srcId="{21FA8C2E-A874-4C99-BF08-206E52EC292A}" destId="{8F9965B4-2B14-4000-AA15-C521749EC4BD}" srcOrd="1" destOrd="0" presId="urn:microsoft.com/office/officeart/2005/8/layout/process3#1"/>
    <dgm:cxn modelId="{CC7F3236-1A1C-4557-A9C6-1156D246B14E}" type="presParOf" srcId="{8F9965B4-2B14-4000-AA15-C521749EC4BD}" destId="{388AC275-61AE-4C2B-9BF6-8B7B78B9B416}" srcOrd="0" destOrd="0" presId="urn:microsoft.com/office/officeart/2005/8/layout/process3#1"/>
    <dgm:cxn modelId="{DC3FA262-0B1D-4345-96AD-9C60A713A3A6}" type="presParOf" srcId="{21FA8C2E-A874-4C99-BF08-206E52EC292A}" destId="{A8D93C06-B503-40BB-8BC7-DF999CC7A103}" srcOrd="2" destOrd="0" presId="urn:microsoft.com/office/officeart/2005/8/layout/process3#1"/>
    <dgm:cxn modelId="{256E4F8F-EA83-4575-B4E9-FD14A6D02B78}" type="presParOf" srcId="{A8D93C06-B503-40BB-8BC7-DF999CC7A103}" destId="{9D8AD413-8C78-43BB-ACFA-09F074849900}" srcOrd="0" destOrd="0" presId="urn:microsoft.com/office/officeart/2005/8/layout/process3#1"/>
    <dgm:cxn modelId="{5A94A072-4B98-482E-B5E2-6F4180B2A6F9}" type="presParOf" srcId="{A8D93C06-B503-40BB-8BC7-DF999CC7A103}" destId="{A5AB500A-F82F-4694-B11B-D48AA890A42C}" srcOrd="1" destOrd="0" presId="urn:microsoft.com/office/officeart/2005/8/layout/process3#1"/>
    <dgm:cxn modelId="{479EDA4E-972D-46BE-8AED-6C299AF24AF6}" type="presParOf" srcId="{A8D93C06-B503-40BB-8BC7-DF999CC7A103}" destId="{97C5BADC-61FB-40F4-9A56-CC820D5D1B85}" srcOrd="2" destOrd="0" presId="urn:microsoft.com/office/officeart/2005/8/layout/process3#1"/>
    <dgm:cxn modelId="{67E88106-C970-4117-B809-1B47F91761E8}" type="presParOf" srcId="{21FA8C2E-A874-4C99-BF08-206E52EC292A}" destId="{97FC8208-553E-4392-883A-19EF2CD55149}" srcOrd="3" destOrd="0" presId="urn:microsoft.com/office/officeart/2005/8/layout/process3#1"/>
    <dgm:cxn modelId="{6D8E011A-0220-43F5-8585-18ACE473DED1}" type="presParOf" srcId="{97FC8208-553E-4392-883A-19EF2CD55149}" destId="{9CCF1AE6-747A-44B5-BECF-7B03DA1A55D9}" srcOrd="0" destOrd="0" presId="urn:microsoft.com/office/officeart/2005/8/layout/process3#1"/>
    <dgm:cxn modelId="{55DDD6E0-8084-428E-A4E3-DF5204B1742D}" type="presParOf" srcId="{21FA8C2E-A874-4C99-BF08-206E52EC292A}" destId="{AF3202B5-638D-4A63-89DD-61B7BE8C652D}" srcOrd="4" destOrd="0" presId="urn:microsoft.com/office/officeart/2005/8/layout/process3#1"/>
    <dgm:cxn modelId="{D3FB20EF-A580-4B43-8CBD-06B32160CFAA}" type="presParOf" srcId="{AF3202B5-638D-4A63-89DD-61B7BE8C652D}" destId="{376E0A42-957A-40F5-B51C-BD16D6FACFD8}" srcOrd="0" destOrd="0" presId="urn:microsoft.com/office/officeart/2005/8/layout/process3#1"/>
    <dgm:cxn modelId="{2F1F9542-EE07-4F82-86F9-3EC4625A820C}" type="presParOf" srcId="{AF3202B5-638D-4A63-89DD-61B7BE8C652D}" destId="{20C63C67-9EF0-4316-AA9D-6F11F9BC094C}" srcOrd="1" destOrd="0" presId="urn:microsoft.com/office/officeart/2005/8/layout/process3#1"/>
    <dgm:cxn modelId="{FBB60100-D17B-49C5-9E58-C04337402F64}" type="presParOf" srcId="{AF3202B5-638D-4A63-89DD-61B7BE8C652D}" destId="{0E751200-97EC-45F0-9677-AFC0002A31BC}" srcOrd="2" destOrd="0" presId="urn:microsoft.com/office/officeart/2005/8/layout/process3#1"/>
    <dgm:cxn modelId="{94C1CCC9-EF39-4DA6-AF04-FD5422C4BFFD}" type="presParOf" srcId="{21FA8C2E-A874-4C99-BF08-206E52EC292A}" destId="{F1EB9624-65A8-452F-96AC-697C07340DC1}" srcOrd="5" destOrd="0" presId="urn:microsoft.com/office/officeart/2005/8/layout/process3#1"/>
    <dgm:cxn modelId="{37BA43EC-71F5-44A0-96D9-4546473DA067}" type="presParOf" srcId="{F1EB9624-65A8-452F-96AC-697C07340DC1}" destId="{3BF666C6-91B7-4EC3-9FD2-D035C7320377}" srcOrd="0" destOrd="0" presId="urn:microsoft.com/office/officeart/2005/8/layout/process3#1"/>
    <dgm:cxn modelId="{C8DA44A0-7EF0-40EC-8F3F-1666832C6C7B}" type="presParOf" srcId="{21FA8C2E-A874-4C99-BF08-206E52EC292A}" destId="{620854BA-695D-406C-A113-85EFEF2DA677}" srcOrd="6" destOrd="0" presId="urn:microsoft.com/office/officeart/2005/8/layout/process3#1"/>
    <dgm:cxn modelId="{22AC7B1D-E458-40C2-A914-27AB0AE71537}" type="presParOf" srcId="{620854BA-695D-406C-A113-85EFEF2DA677}" destId="{23A82883-3049-45B8-A06F-76FD5C5C852A}" srcOrd="0" destOrd="0" presId="urn:microsoft.com/office/officeart/2005/8/layout/process3#1"/>
    <dgm:cxn modelId="{BCD30B96-6889-44B9-985B-2626535CDAC2}" type="presParOf" srcId="{620854BA-695D-406C-A113-85EFEF2DA677}" destId="{7A7A5487-B6B7-427E-916F-F81958BAD910}" srcOrd="1" destOrd="0" presId="urn:microsoft.com/office/officeart/2005/8/layout/process3#1"/>
    <dgm:cxn modelId="{72F5B486-8048-4BFD-B966-11817CDE416F}" type="presParOf" srcId="{620854BA-695D-406C-A113-85EFEF2DA677}" destId="{D50CB435-E256-4AEE-B825-D04D61776EC6}" srcOrd="2" destOrd="0" presId="urn:microsoft.com/office/officeart/2005/8/layout/process3#1"/>
    <dgm:cxn modelId="{887A413D-00B7-4B74-B894-52C3373E138E}" type="presParOf" srcId="{21FA8C2E-A874-4C99-BF08-206E52EC292A}" destId="{EE18997F-30EC-4971-95E5-34FA51322A3D}" srcOrd="7" destOrd="0" presId="urn:microsoft.com/office/officeart/2005/8/layout/process3#1"/>
    <dgm:cxn modelId="{82EC99D4-EE38-4427-971F-809EED7719B5}" type="presParOf" srcId="{EE18997F-30EC-4971-95E5-34FA51322A3D}" destId="{AF090AB8-C75B-4E5C-AF05-58F0363E0DD3}" srcOrd="0" destOrd="0" presId="urn:microsoft.com/office/officeart/2005/8/layout/process3#1"/>
    <dgm:cxn modelId="{6948CD92-ACB9-4EAB-9AAA-F55C8BCE4809}" type="presParOf" srcId="{21FA8C2E-A874-4C99-BF08-206E52EC292A}" destId="{48C08D5A-D295-46E9-ACBF-BD7A46D9D77B}" srcOrd="8" destOrd="0" presId="urn:microsoft.com/office/officeart/2005/8/layout/process3#1"/>
    <dgm:cxn modelId="{ED380998-57E5-4FA5-947B-7D14808D0D4B}" type="presParOf" srcId="{48C08D5A-D295-46E9-ACBF-BD7A46D9D77B}" destId="{59D0DC43-78B4-4A4A-90D1-88A020E63A4E}" srcOrd="0" destOrd="0" presId="urn:microsoft.com/office/officeart/2005/8/layout/process3#1"/>
    <dgm:cxn modelId="{645F99EE-2C03-4280-9450-C76632C69BD9}" type="presParOf" srcId="{48C08D5A-D295-46E9-ACBF-BD7A46D9D77B}" destId="{F44CED41-9307-488A-B3B2-D0A5BC5BF595}" srcOrd="1" destOrd="0" presId="urn:microsoft.com/office/officeart/2005/8/layout/process3#1"/>
    <dgm:cxn modelId="{F4ED286E-869E-4CA6-9C53-71525AEBA28F}" type="presParOf" srcId="{48C08D5A-D295-46E9-ACBF-BD7A46D9D77B}" destId="{8CBDC1A8-2E7A-47F1-904E-ABAE84BEE025}" srcOrd="2" destOrd="0" presId="urn:microsoft.com/office/officeart/2005/8/layout/process3#1"/>
    <dgm:cxn modelId="{EEB13C29-C155-4786-B14A-A7625760AA15}" type="presParOf" srcId="{21FA8C2E-A874-4C99-BF08-206E52EC292A}" destId="{80C6347B-F018-4C87-BB48-13F7342B2755}" srcOrd="9" destOrd="0" presId="urn:microsoft.com/office/officeart/2005/8/layout/process3#1"/>
    <dgm:cxn modelId="{A1A06BCF-CED5-4B6D-8383-FE8862752DDC}" type="presParOf" srcId="{80C6347B-F018-4C87-BB48-13F7342B2755}" destId="{570B87A5-652E-49EA-BF7A-2D0852DA37E1}" srcOrd="0" destOrd="0" presId="urn:microsoft.com/office/officeart/2005/8/layout/process3#1"/>
    <dgm:cxn modelId="{E684E3BE-D8FD-441D-BA0E-37F891C1F321}" type="presParOf" srcId="{21FA8C2E-A874-4C99-BF08-206E52EC292A}" destId="{BCC9426E-F571-4900-9946-DC9D2343AF87}" srcOrd="10" destOrd="0" presId="urn:microsoft.com/office/officeart/2005/8/layout/process3#1"/>
    <dgm:cxn modelId="{D8A8B3AD-F73D-47DB-B044-B4B3C17F69AF}" type="presParOf" srcId="{BCC9426E-F571-4900-9946-DC9D2343AF87}" destId="{99FBF39E-ECBA-4063-8C66-880346424D4C}" srcOrd="0" destOrd="0" presId="urn:microsoft.com/office/officeart/2005/8/layout/process3#1"/>
    <dgm:cxn modelId="{999E5338-F513-4E2A-9286-AF83C448A370}" type="presParOf" srcId="{BCC9426E-F571-4900-9946-DC9D2343AF87}" destId="{418A02E3-5A0D-48E7-9AE9-D77A3D7BD441}" srcOrd="1" destOrd="0" presId="urn:microsoft.com/office/officeart/2005/8/layout/process3#1"/>
    <dgm:cxn modelId="{CD55F036-74ED-4849-9206-AD581966B746}" type="presParOf" srcId="{BCC9426E-F571-4900-9946-DC9D2343AF87}" destId="{DB73AA84-5046-43E1-96F5-7462485BDE6D}" srcOrd="2" destOrd="0" presId="urn:microsoft.com/office/officeart/2005/8/layout/process3#1"/>
    <dgm:cxn modelId="{1CBBED9B-9EF1-4043-942E-0EF3687F52BD}" type="presParOf" srcId="{21FA8C2E-A874-4C99-BF08-206E52EC292A}" destId="{0527CC8B-6F61-4A74-A250-FD69FEFF1219}" srcOrd="11" destOrd="0" presId="urn:microsoft.com/office/officeart/2005/8/layout/process3#1"/>
    <dgm:cxn modelId="{49B060FA-1971-4C97-9C2E-9B5D11AE9797}" type="presParOf" srcId="{0527CC8B-6F61-4A74-A250-FD69FEFF1219}" destId="{ACF6BD58-39F2-419B-986C-827B6E29BC83}" srcOrd="0" destOrd="0" presId="urn:microsoft.com/office/officeart/2005/8/layout/process3#1"/>
    <dgm:cxn modelId="{8A0942A8-B3C0-43D5-B17C-8E016C3577A3}" type="presParOf" srcId="{21FA8C2E-A874-4C99-BF08-206E52EC292A}" destId="{46C07BC5-D994-4469-A86D-4B25AE56A924}" srcOrd="12" destOrd="0" presId="urn:microsoft.com/office/officeart/2005/8/layout/process3#1"/>
    <dgm:cxn modelId="{D852D92B-5FCD-496B-8469-EFBE8C575825}" type="presParOf" srcId="{46C07BC5-D994-4469-A86D-4B25AE56A924}" destId="{0979D9FF-34D2-4573-A6E8-7163EDD52072}" srcOrd="0" destOrd="0" presId="urn:microsoft.com/office/officeart/2005/8/layout/process3#1"/>
    <dgm:cxn modelId="{C3230429-3721-425D-8BAA-C98BD7C18739}" type="presParOf" srcId="{46C07BC5-D994-4469-A86D-4B25AE56A924}" destId="{F1BB22BF-2722-4DC4-9D95-C6DA6CA9E350}" srcOrd="1" destOrd="0" presId="urn:microsoft.com/office/officeart/2005/8/layout/process3#1"/>
    <dgm:cxn modelId="{02F70242-6714-47A7-889D-E0CBDA8E8ACF}" type="presParOf" srcId="{46C07BC5-D994-4469-A86D-4B25AE56A924}" destId="{E33C97E0-3D0E-435E-93A7-6AD6EF70B416}" srcOrd="2" destOrd="0" presId="urn:microsoft.com/office/officeart/2005/8/layout/process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9577064" cy="4144446"/>
        <a:chOff x="0" y="0"/>
        <a:chExt cx="9577064" cy="4144446"/>
      </a:xfrm>
    </dsp:grpSpPr>
    <dsp:sp modelId="{10430583-6559-44B7-8699-FBE43F140F1C}">
      <dsp:nvSpPr>
        <dsp:cNvPr id="3" name="圆角矩形 2"/>
        <dsp:cNvSpPr/>
      </dsp:nvSpPr>
      <dsp:spPr bwMode="white">
        <a:xfrm>
          <a:off x="0" y="1499161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入学时间</a:t>
          </a:r>
          <a:endParaRPr lang="zh-CN" altLang="en-US" dirty="0"/>
        </a:p>
      </dsp:txBody>
      <dsp:txXfrm>
        <a:off x="0" y="1499161"/>
        <a:ext cx="883238" cy="561600"/>
      </dsp:txXfrm>
    </dsp:sp>
    <dsp:sp modelId="{6B0954F1-C233-4B3E-BF8E-C038BA9F096B}">
      <dsp:nvSpPr>
        <dsp:cNvPr id="4" name="圆角矩形 3"/>
        <dsp:cNvSpPr/>
      </dsp:nvSpPr>
      <dsp:spPr bwMode="white">
        <a:xfrm>
          <a:off x="180904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180904" y="1874471"/>
        <a:ext cx="883238" cy="748800"/>
      </dsp:txXfrm>
    </dsp:sp>
    <dsp:sp modelId="{8F9965B4-2B14-4000-AA15-C521749EC4BD}">
      <dsp:nvSpPr>
        <dsp:cNvPr id="5" name="右箭头 4"/>
        <dsp:cNvSpPr/>
      </dsp:nvSpPr>
      <dsp:spPr bwMode="white">
        <a:xfrm>
          <a:off x="1009100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1009100" y="1587873"/>
        <a:ext cx="283859" cy="219901"/>
      </dsp:txXfrm>
    </dsp:sp>
    <dsp:sp modelId="{A5AB500A-F82F-4694-B11B-D48AA890A42C}">
      <dsp:nvSpPr>
        <dsp:cNvPr id="6" name="圆角矩形 5"/>
        <dsp:cNvSpPr/>
      </dsp:nvSpPr>
      <dsp:spPr bwMode="white">
        <a:xfrm>
          <a:off x="1418820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开题时间</a:t>
          </a:r>
          <a:endParaRPr lang="zh-CN" altLang="en-US" dirty="0"/>
        </a:p>
      </dsp:txBody>
      <dsp:txXfrm>
        <a:off x="1418820" y="1521175"/>
        <a:ext cx="883238" cy="561600"/>
      </dsp:txXfrm>
    </dsp:sp>
    <dsp:sp modelId="{97C5BADC-61FB-40F4-9A56-CC820D5D1B85}">
      <dsp:nvSpPr>
        <dsp:cNvPr id="7" name="圆角矩形 6"/>
        <dsp:cNvSpPr/>
      </dsp:nvSpPr>
      <dsp:spPr bwMode="white">
        <a:xfrm>
          <a:off x="1599724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1599724" y="1874471"/>
        <a:ext cx="883238" cy="748800"/>
      </dsp:txXfrm>
    </dsp:sp>
    <dsp:sp modelId="{97FC8208-553E-4392-883A-19EF2CD55149}">
      <dsp:nvSpPr>
        <dsp:cNvPr id="8" name="右箭头 7"/>
        <dsp:cNvSpPr/>
      </dsp:nvSpPr>
      <dsp:spPr bwMode="white">
        <a:xfrm>
          <a:off x="2427920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2427920" y="1587873"/>
        <a:ext cx="283859" cy="219901"/>
      </dsp:txXfrm>
    </dsp:sp>
    <dsp:sp modelId="{20C63C67-9EF0-4316-AA9D-6F11F9BC094C}">
      <dsp:nvSpPr>
        <dsp:cNvPr id="9" name="圆角矩形 8"/>
        <dsp:cNvSpPr/>
      </dsp:nvSpPr>
      <dsp:spPr bwMode="white">
        <a:xfrm>
          <a:off x="2837641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中期时间</a:t>
          </a:r>
          <a:endParaRPr lang="zh-CN" altLang="en-US" dirty="0"/>
        </a:p>
      </dsp:txBody>
      <dsp:txXfrm>
        <a:off x="2837641" y="1521175"/>
        <a:ext cx="883238" cy="561600"/>
      </dsp:txXfrm>
    </dsp:sp>
    <dsp:sp modelId="{0E751200-97EC-45F0-9677-AFC0002A31BC}">
      <dsp:nvSpPr>
        <dsp:cNvPr id="10" name="圆角矩形 9"/>
        <dsp:cNvSpPr/>
      </dsp:nvSpPr>
      <dsp:spPr bwMode="white">
        <a:xfrm>
          <a:off x="3018545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3018545" y="1874471"/>
        <a:ext cx="883238" cy="748800"/>
      </dsp:txXfrm>
    </dsp:sp>
    <dsp:sp modelId="{F1EB9624-65A8-452F-96AC-697C07340DC1}">
      <dsp:nvSpPr>
        <dsp:cNvPr id="11" name="右箭头 10"/>
        <dsp:cNvSpPr/>
      </dsp:nvSpPr>
      <dsp:spPr bwMode="white">
        <a:xfrm>
          <a:off x="3846740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3846740" y="1587873"/>
        <a:ext cx="283859" cy="219901"/>
      </dsp:txXfrm>
    </dsp:sp>
    <dsp:sp modelId="{7A7A5487-B6B7-427E-916F-F81958BAD910}">
      <dsp:nvSpPr>
        <dsp:cNvPr id="12" name="圆角矩形 11"/>
        <dsp:cNvSpPr/>
      </dsp:nvSpPr>
      <dsp:spPr bwMode="white">
        <a:xfrm>
          <a:off x="4256461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预答辩</a:t>
          </a:r>
          <a:endParaRPr lang="zh-CN" altLang="en-US" dirty="0"/>
        </a:p>
      </dsp:txBody>
      <dsp:txXfrm>
        <a:off x="4256461" y="1521175"/>
        <a:ext cx="883238" cy="561600"/>
      </dsp:txXfrm>
    </dsp:sp>
    <dsp:sp modelId="{D50CB435-E256-4AEE-B825-D04D61776EC6}">
      <dsp:nvSpPr>
        <dsp:cNvPr id="13" name="圆角矩形 12"/>
        <dsp:cNvSpPr/>
      </dsp:nvSpPr>
      <dsp:spPr bwMode="white">
        <a:xfrm>
          <a:off x="4437365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4437365" y="1874471"/>
        <a:ext cx="883238" cy="748800"/>
      </dsp:txXfrm>
    </dsp:sp>
    <dsp:sp modelId="{EE18997F-30EC-4971-95E5-34FA51322A3D}">
      <dsp:nvSpPr>
        <dsp:cNvPr id="14" name="右箭头 13"/>
        <dsp:cNvSpPr/>
      </dsp:nvSpPr>
      <dsp:spPr bwMode="white">
        <a:xfrm>
          <a:off x="5265561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5265561" y="1587873"/>
        <a:ext cx="283859" cy="219901"/>
      </dsp:txXfrm>
    </dsp:sp>
    <dsp:sp modelId="{F44CED41-9307-488A-B3B2-D0A5BC5BF595}">
      <dsp:nvSpPr>
        <dsp:cNvPr id="15" name="圆角矩形 14"/>
        <dsp:cNvSpPr/>
      </dsp:nvSpPr>
      <dsp:spPr bwMode="white">
        <a:xfrm>
          <a:off x="5675281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评阅时间</a:t>
          </a:r>
          <a:endParaRPr lang="zh-CN" altLang="en-US" dirty="0"/>
        </a:p>
      </dsp:txBody>
      <dsp:txXfrm>
        <a:off x="5675281" y="1521175"/>
        <a:ext cx="883238" cy="561600"/>
      </dsp:txXfrm>
    </dsp:sp>
    <dsp:sp modelId="{8CBDC1A8-2E7A-47F1-904E-ABAE84BEE025}">
      <dsp:nvSpPr>
        <dsp:cNvPr id="16" name="圆角矩形 15"/>
        <dsp:cNvSpPr/>
      </dsp:nvSpPr>
      <dsp:spPr bwMode="white">
        <a:xfrm>
          <a:off x="5856186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5856186" y="1874471"/>
        <a:ext cx="883238" cy="748800"/>
      </dsp:txXfrm>
    </dsp:sp>
    <dsp:sp modelId="{80C6347B-F018-4C87-BB48-13F7342B2755}">
      <dsp:nvSpPr>
        <dsp:cNvPr id="17" name="右箭头 16"/>
        <dsp:cNvSpPr/>
      </dsp:nvSpPr>
      <dsp:spPr bwMode="white">
        <a:xfrm>
          <a:off x="6684381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6684381" y="1587873"/>
        <a:ext cx="283859" cy="219901"/>
      </dsp:txXfrm>
    </dsp:sp>
    <dsp:sp modelId="{418A02E3-5A0D-48E7-9AE9-D77A3D7BD441}">
      <dsp:nvSpPr>
        <dsp:cNvPr id="18" name="圆角矩形 17"/>
        <dsp:cNvSpPr/>
      </dsp:nvSpPr>
      <dsp:spPr bwMode="white">
        <a:xfrm>
          <a:off x="7094102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答辩时间</a:t>
          </a:r>
          <a:endParaRPr lang="zh-CN" altLang="en-US" dirty="0"/>
        </a:p>
      </dsp:txBody>
      <dsp:txXfrm>
        <a:off x="7094102" y="1521175"/>
        <a:ext cx="883238" cy="561600"/>
      </dsp:txXfrm>
    </dsp:sp>
    <dsp:sp modelId="{DB73AA84-5046-43E1-96F5-7462485BDE6D}">
      <dsp:nvSpPr>
        <dsp:cNvPr id="19" name="圆角矩形 18"/>
        <dsp:cNvSpPr/>
      </dsp:nvSpPr>
      <dsp:spPr bwMode="white">
        <a:xfrm>
          <a:off x="7275006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7275006" y="1874471"/>
        <a:ext cx="883238" cy="748800"/>
      </dsp:txXfrm>
    </dsp:sp>
    <dsp:sp modelId="{0527CC8B-6F61-4A74-A250-FD69FEFF1219}">
      <dsp:nvSpPr>
        <dsp:cNvPr id="20" name="右箭头 19"/>
        <dsp:cNvSpPr/>
      </dsp:nvSpPr>
      <dsp:spPr bwMode="white">
        <a:xfrm>
          <a:off x="8103201" y="1587873"/>
          <a:ext cx="283859" cy="219901"/>
        </a:xfrm>
        <a:prstGeom prst="rightArrow">
          <a:avLst>
            <a:gd name="adj1" fmla="val 60000"/>
            <a:gd name="adj2" fmla="val 50000"/>
          </a:avLst>
        </a:prstGeom>
      </dsp:spPr>
      <dsp:style>
        <a:lnRef idx="0">
          <a:schemeClr val="accent1">
            <a:tint val="60000"/>
          </a:schemeClr>
        </a:lnRef>
        <a:fillRef idx="3">
          <a:schemeClr val="accent1">
            <a:tint val="60000"/>
          </a:schemeClr>
        </a:fillRef>
        <a:effectRef idx="2">
          <a:scrgbClr r="0" g="0" b="0"/>
        </a:effectRef>
        <a:fontRef idx="minor">
          <a:schemeClr val="lt1"/>
        </a:fontRef>
      </dsp:style>
      <dsp:txBody>
        <a:bodyPr lIns="0" tIns="0" rIns="0" bIns="0" anchor="ctr"/>
        <a:lstStyle>
          <a:lvl1pPr algn="ctr">
            <a:defRPr sz="800"/>
          </a:lvl1pPr>
          <a:lvl2pPr marL="57150" indent="-57150" algn="ctr">
            <a:defRPr sz="600"/>
          </a:lvl2pPr>
          <a:lvl3pPr marL="114300" indent="-57150" algn="ctr">
            <a:defRPr sz="600"/>
          </a:lvl3pPr>
          <a:lvl4pPr marL="171450" indent="-57150" algn="ctr">
            <a:defRPr sz="600"/>
          </a:lvl4pPr>
          <a:lvl5pPr marL="228600" indent="-57150" algn="ctr">
            <a:defRPr sz="600"/>
          </a:lvl5pPr>
          <a:lvl6pPr marL="285750" indent="-57150" algn="ctr">
            <a:defRPr sz="600"/>
          </a:lvl6pPr>
          <a:lvl7pPr marL="342900" indent="-57150" algn="ctr">
            <a:defRPr sz="600"/>
          </a:lvl7pPr>
          <a:lvl8pPr marL="400050" indent="-57150" algn="ctr">
            <a:defRPr sz="600"/>
          </a:lvl8pPr>
          <a:lvl9pPr marL="457200" indent="-57150" algn="ctr">
            <a:defRPr sz="6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>
        <a:off x="8103201" y="1587873"/>
        <a:ext cx="283859" cy="219901"/>
      </dsp:txXfrm>
    </dsp:sp>
    <dsp:sp modelId="{F1BB22BF-2722-4DC4-9D95-C6DA6CA9E350}">
      <dsp:nvSpPr>
        <dsp:cNvPr id="21" name="圆角矩形 20"/>
        <dsp:cNvSpPr/>
      </dsp:nvSpPr>
      <dsp:spPr bwMode="white">
        <a:xfrm>
          <a:off x="8512922" y="1521175"/>
          <a:ext cx="883238" cy="561600"/>
        </a:xfrm>
        <a:prstGeom prst="roundRect">
          <a:avLst>
            <a:gd name="adj" fmla="val 10000"/>
          </a:avLst>
        </a:prstGeom>
        <a:solidFill>
          <a:srgbClr val="244C88"/>
        </a:solidFill>
      </dsp:spPr>
      <dsp:style>
        <a:lnRef idx="0">
          <a:schemeClr val="lt1"/>
        </a:lnRef>
        <a:fillRef idx="3">
          <a:schemeClr val="accent1"/>
        </a:fillRef>
        <a:effectRef idx="2">
          <a:scrgbClr r="0" g="0" b="0"/>
        </a:effectRef>
        <a:fontRef idx="minor">
          <a:schemeClr val="lt1"/>
        </a:fontRef>
      </dsp:style>
      <dsp:txBody>
        <a:bodyPr lIns="92456" tIns="92456" rIns="92456" bIns="49530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dirty="0" smtClean="0"/>
            <a:t>分委会</a:t>
          </a:r>
          <a:endParaRPr lang="zh-CN" altLang="en-US" dirty="0"/>
        </a:p>
      </dsp:txBody>
      <dsp:txXfrm>
        <a:off x="8512922" y="1521175"/>
        <a:ext cx="883238" cy="561600"/>
      </dsp:txXfrm>
    </dsp:sp>
    <dsp:sp modelId="{E33C97E0-3D0E-435E-93A7-6AD6EF70B416}">
      <dsp:nvSpPr>
        <dsp:cNvPr id="22" name="圆角矩形 21"/>
        <dsp:cNvSpPr/>
      </dsp:nvSpPr>
      <dsp:spPr bwMode="white">
        <a:xfrm>
          <a:off x="8693826" y="1874471"/>
          <a:ext cx="883238" cy="748800"/>
        </a:xfrm>
        <a:prstGeom prst="roundRect">
          <a:avLst>
            <a:gd name="adj" fmla="val 10000"/>
          </a:avLst>
        </a:prstGeom>
      </dsp:spPr>
      <dsp:style>
        <a:lnRef idx="1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92456" tIns="92456" rIns="92456" bIns="92456" anchor="t"/>
        <a:lstStyle>
          <a:lvl1pPr algn="l">
            <a:defRPr sz="1300"/>
          </a:lvl1pPr>
          <a:lvl2pPr marL="57150" indent="-57150" algn="l">
            <a:defRPr sz="1000"/>
          </a:lvl2pPr>
          <a:lvl3pPr marL="114300" indent="-57150" algn="l">
            <a:defRPr sz="1000"/>
          </a:lvl3pPr>
          <a:lvl4pPr marL="171450" indent="-57150" algn="l">
            <a:defRPr sz="1000"/>
          </a:lvl4pPr>
          <a:lvl5pPr marL="228600" indent="-57150" algn="l">
            <a:defRPr sz="1000"/>
          </a:lvl5pPr>
          <a:lvl6pPr marL="285750" indent="-57150" algn="l">
            <a:defRPr sz="1000"/>
          </a:lvl6pPr>
          <a:lvl7pPr marL="342900" indent="-57150" algn="l">
            <a:defRPr sz="1000"/>
          </a:lvl7pPr>
          <a:lvl8pPr marL="400050" indent="-57150" algn="l">
            <a:defRPr sz="1000"/>
          </a:lvl8pPr>
          <a:lvl9pPr marL="457200" indent="-57150" algn="l">
            <a:defRPr sz="10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8693826" y="1874471"/>
        <a:ext cx="883238" cy="748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#1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srcNode" val="parTx"/>
            <dgm:param type="dstNode" val="parTx"/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/>
            <a:endParaRPr>
              <a:ea typeface="宋体" panose="02010600030101010101" pitchFamily="2" charset="-122"/>
            </a:endParaRPr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/>
            <a:fld id="{BB962C8B-B14F-4D97-AF65-F5344CB8AC3E}" type="datetime1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5125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vert="horz" anchor="ctr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/>
            <a:endParaRPr>
              <a:ea typeface="宋体" panose="02010600030101010101" pitchFamily="2" charset="-122"/>
            </a:endParaRPr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/>
            <a:fld id="{9A0DB2DC-4C9A-4742-B13C-FB6460FD3503}" type="slidenum">
              <a:rPr lang="zh-CN" altLang="en-US" dirty="0">
                <a:ea typeface="宋体" panose="02010600030101010101" pitchFamily="2" charset="-122"/>
              </a:rPr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CB6FC-3BC6-4C79-A238-E099BEC321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5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6225"/>
            <a:ext cx="2228850" cy="58499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6225"/>
            <a:ext cx="6557341" cy="58499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3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6854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2154" y="1600200"/>
            <a:ext cx="436854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5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4254" y="1778438"/>
            <a:ext cx="3959779" cy="823912"/>
          </a:xfrm>
        </p:spPr>
        <p:txBody>
          <a:bodyPr anchor="ctr" anchorCtr="0"/>
          <a:lstStyle>
            <a:lvl1pPr marL="0" indent="0">
              <a:buNone/>
              <a:defRPr sz="2275"/>
            </a:lvl1pPr>
            <a:lvl2pPr marL="371475" indent="0">
              <a:buNone/>
              <a:defRPr sz="1950"/>
            </a:lvl2pPr>
            <a:lvl3pPr marL="742950" indent="0">
              <a:buNone/>
              <a:defRPr sz="1625"/>
            </a:lvl3pPr>
            <a:lvl4pPr marL="1114425" indent="0">
              <a:buNone/>
              <a:defRPr sz="1465"/>
            </a:lvl4pPr>
            <a:lvl5pPr marL="1485900" indent="0">
              <a:buNone/>
              <a:defRPr sz="1465"/>
            </a:lvl5pPr>
            <a:lvl6pPr marL="1857375" indent="0">
              <a:buNone/>
              <a:defRPr sz="1465"/>
            </a:lvl6pPr>
            <a:lvl7pPr marL="2228850" indent="0">
              <a:buNone/>
              <a:defRPr sz="1465"/>
            </a:lvl7pPr>
            <a:lvl8pPr marL="2600325" indent="0">
              <a:buNone/>
              <a:defRPr sz="1465"/>
            </a:lvl8pPr>
            <a:lvl9pPr marL="2971800" indent="0">
              <a:buNone/>
              <a:defRPr sz="14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64254" y="2665379"/>
            <a:ext cx="3959779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83762" y="1778438"/>
            <a:ext cx="3979281" cy="823912"/>
          </a:xfrm>
        </p:spPr>
        <p:txBody>
          <a:bodyPr anchor="ctr" anchorCtr="0"/>
          <a:lstStyle>
            <a:lvl1pPr marL="0" indent="0">
              <a:buNone/>
              <a:defRPr sz="2275"/>
            </a:lvl1pPr>
            <a:lvl2pPr marL="371475" indent="0">
              <a:buNone/>
              <a:defRPr sz="1950"/>
            </a:lvl2pPr>
            <a:lvl3pPr marL="742950" indent="0">
              <a:buNone/>
              <a:defRPr sz="1625"/>
            </a:lvl3pPr>
            <a:lvl4pPr marL="1114425" indent="0">
              <a:buNone/>
              <a:defRPr sz="1465"/>
            </a:lvl4pPr>
            <a:lvl5pPr marL="1485900" indent="0">
              <a:buNone/>
              <a:defRPr sz="1465"/>
            </a:lvl5pPr>
            <a:lvl6pPr marL="1857375" indent="0">
              <a:buNone/>
              <a:defRPr sz="1465"/>
            </a:lvl6pPr>
            <a:lvl7pPr marL="2228850" indent="0">
              <a:buNone/>
              <a:defRPr sz="1465"/>
            </a:lvl7pPr>
            <a:lvl8pPr marL="2600325" indent="0">
              <a:buNone/>
              <a:defRPr sz="1465"/>
            </a:lvl8pPr>
            <a:lvl9pPr marL="2971800" indent="0">
              <a:buNone/>
              <a:defRPr sz="14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83762" y="2665379"/>
            <a:ext cx="39792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5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40"/>
            </a:lvl2pPr>
            <a:lvl3pPr marL="742950" indent="0">
              <a:buNone/>
              <a:defRPr sz="975"/>
            </a:lvl3pPr>
            <a:lvl4pPr marL="1114425" indent="0">
              <a:buNone/>
              <a:defRPr sz="815"/>
            </a:lvl4pPr>
            <a:lvl5pPr marL="1485900" indent="0">
              <a:buNone/>
              <a:defRPr sz="815"/>
            </a:lvl5pPr>
            <a:lvl6pPr marL="1857375" indent="0">
              <a:buNone/>
              <a:defRPr sz="815"/>
            </a:lvl6pPr>
            <a:lvl7pPr marL="2228850" indent="0">
              <a:buNone/>
              <a:defRPr sz="815"/>
            </a:lvl7pPr>
            <a:lvl8pPr marL="2600325" indent="0">
              <a:buNone/>
              <a:defRPr sz="815"/>
            </a:lvl8pPr>
            <a:lvl9pPr marL="2971800" indent="0">
              <a:buNone/>
              <a:defRPr sz="81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384346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457201"/>
            <a:ext cx="5014913" cy="5403850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384346" cy="3811588"/>
          </a:xfrm>
        </p:spPr>
        <p:txBody>
          <a:bodyPr/>
          <a:lstStyle>
            <a:lvl1pPr marL="0" indent="0">
              <a:buNone/>
              <a:defRPr sz="1625"/>
            </a:lvl1pPr>
            <a:lvl2pPr marL="371475" indent="0">
              <a:buNone/>
              <a:defRPr sz="1465"/>
            </a:lvl2pPr>
            <a:lvl3pPr marL="742950" indent="0">
              <a:buNone/>
              <a:defRPr sz="1300"/>
            </a:lvl3pPr>
            <a:lvl4pPr marL="1114425" indent="0">
              <a:buNone/>
              <a:defRPr sz="1140"/>
            </a:lvl4pPr>
            <a:lvl5pPr marL="1485900" indent="0">
              <a:buNone/>
              <a:defRPr sz="1140"/>
            </a:lvl5pPr>
            <a:lvl6pPr marL="1857375" indent="0">
              <a:buNone/>
              <a:defRPr sz="1140"/>
            </a:lvl6pPr>
            <a:lvl7pPr marL="2228850" indent="0">
              <a:buNone/>
              <a:defRPr sz="1140"/>
            </a:lvl7pPr>
            <a:lvl8pPr marL="2600325" indent="0">
              <a:buNone/>
              <a:defRPr sz="1140"/>
            </a:lvl8pPr>
            <a:lvl9pPr marL="2971800" indent="0">
              <a:buNone/>
              <a:defRPr sz="11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95300" y="276225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l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fld id="{BB962C8B-B14F-4D97-AF65-F5344CB8AC3E}" type="datetime1">
              <a:rPr lang="zh-CN" altLang="en-US" sz="1400" dirty="0">
                <a:solidFill>
                  <a:srgbClr val="898989"/>
                </a:solidFill>
                <a:ea typeface="宋体" panose="02010600030101010101" pitchFamily="2" charset="-122"/>
              </a:rPr>
            </a:fld>
            <a:endParaRPr lang="zh-CN" altLang="en-US" sz="1400" dirty="0">
              <a:solidFill>
                <a:srgbClr val="898989"/>
              </a:solidFill>
              <a:ea typeface="宋体" panose="02010600030101010101" pitchFamily="2" charset="-122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ctr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6713"/>
          </a:xfrm>
          <a:prstGeom prst="rect">
            <a:avLst/>
          </a:prstGeom>
          <a:noFill/>
          <a:ln w="9525">
            <a:noFill/>
          </a:ln>
        </p:spPr>
        <p:txBody>
          <a:bodyPr vert="horz" lIns="110490" tIns="55245" rIns="110490" bIns="55245" anchor="ctr"/>
          <a:lstStyle>
            <a:lvl1pPr algn="r">
              <a:defRPr sz="14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1104900" lvl="0" indent="-1104900" algn="ctr" eaLnBrk="1" latinLnBrk="0" hangingPunct="1">
        <a:lnSpc>
          <a:spcPct val="100000"/>
        </a:lnSpc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charset="0"/>
        </a:defRPr>
      </a:lvl1pPr>
    </p:titleStyle>
    <p:bodyStyle>
      <a:lvl1pPr marL="414655" lvl="0" indent="-414655" algn="l" defTabSz="11049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charset="0"/>
        </a:defRPr>
      </a:lvl1pPr>
      <a:lvl2pPr marL="898525" lvl="1" indent="-34607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2pPr>
      <a:lvl3pPr marL="1381125" lvl="2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3pPr>
      <a:lvl4pPr marL="1933575" lvl="3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4pPr>
      <a:lvl5pPr marL="2486025" lvl="4" indent="-276225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Calibri" panose="020F0502020204030204" charset="0"/>
          <a:ea typeface="宋体" panose="02010600030101010101" pitchFamily="2" charset="-122"/>
          <a:cs typeface="+mn-cs"/>
          <a:sym typeface="Calibri" panose="020F050202020403020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microsoft.com/office/2007/relationships/diagramDrawing" Target="../diagrams/drawing1.xml"/><Relationship Id="rId7" Type="http://schemas.openxmlformats.org/officeDocument/2006/relationships/diagramColors" Target="../diagrams/colors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0" Type="http://schemas.openxmlformats.org/officeDocument/2006/relationships/notesSlide" Target="../notesSlides/notesSlide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5"/>
          <p:cNvSpPr/>
          <p:nvPr/>
        </p:nvSpPr>
        <p:spPr>
          <a:xfrm>
            <a:off x="-1" y="1700808"/>
            <a:ext cx="9906001" cy="2880320"/>
          </a:xfrm>
          <a:prstGeom prst="rect">
            <a:avLst/>
          </a:prstGeom>
          <a:solidFill>
            <a:srgbClr val="D9F5FF"/>
          </a:solidFill>
          <a:ln w="9525">
            <a:noFill/>
          </a:ln>
        </p:spPr>
        <p:txBody>
          <a:bodyPr vert="horz" wrap="square" lIns="55233" tIns="55233" rIns="66280" bIns="49717" anchor="ctr" anchorCtr="1"/>
          <a:lstStyle/>
          <a:p>
            <a:pPr marL="274955" indent="-274955" algn="ctr">
              <a:lnSpc>
                <a:spcPct val="90000"/>
              </a:lnSpc>
              <a:spcBef>
                <a:spcPts val="625"/>
              </a:spcBef>
              <a:buClr>
                <a:srgbClr val="FFFF99"/>
              </a:buClr>
              <a:buSzPct val="120000"/>
            </a:pPr>
            <a:endParaRPr sz="3800" i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6153" name="图片 6152" descr="Index-Lo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480" y="332656"/>
            <a:ext cx="3295650" cy="1150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492" y="4725144"/>
            <a:ext cx="4892929" cy="2164499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3" name="文本框 2"/>
          <p:cNvSpPr txBox="1"/>
          <p:nvPr/>
        </p:nvSpPr>
        <p:spPr>
          <a:xfrm>
            <a:off x="1280592" y="2492896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atin typeface="宋体" panose="02010600030101010101" pitchFamily="2" charset="-122"/>
              </a:rPr>
              <a:t>XXX</a:t>
            </a:r>
            <a:r>
              <a:rPr lang="zh-CN" altLang="en-US" sz="3600" dirty="0" smtClean="0">
                <a:latin typeface="宋体" panose="02010600030101010101" pitchFamily="2" charset="-122"/>
              </a:rPr>
              <a:t>学院</a:t>
            </a:r>
            <a:endParaRPr lang="en-US" altLang="zh-CN" sz="3600" dirty="0" smtClean="0">
              <a:latin typeface="宋体" panose="02010600030101010101" pitchFamily="2" charset="-122"/>
            </a:endParaRPr>
          </a:p>
          <a:p>
            <a:pPr algn="ctr"/>
            <a:r>
              <a:rPr lang="zh-CN" altLang="en-US" sz="3600" dirty="0" smtClean="0">
                <a:latin typeface="宋体" panose="02010600030101010101" pitchFamily="2" charset="-122"/>
              </a:rPr>
              <a:t>博士学位申请人情况汇报</a:t>
            </a:r>
            <a:endParaRPr lang="zh-CN" altLang="en-US" sz="3600" dirty="0"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6496" y="4941168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申请人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：张三</a:t>
            </a:r>
            <a:endParaRPr lang="en-US" altLang="zh-CN" dirty="0" smtClean="0"/>
          </a:p>
          <a:p>
            <a:r>
              <a:rPr lang="zh-CN" altLang="en-US" dirty="0" smtClean="0"/>
              <a:t>申请人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：李四</a:t>
            </a:r>
            <a:endParaRPr lang="en-US" altLang="zh-CN" dirty="0" smtClean="0"/>
          </a:p>
          <a:p>
            <a:r>
              <a:rPr lang="zh-CN" altLang="en-US" dirty="0" smtClean="0"/>
              <a:t>申请人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altLang="zh-CN" dirty="0" smtClean="0"/>
              <a:t>….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8434" y="1454344"/>
            <a:ext cx="1853362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学生基本</a:t>
            </a:r>
            <a:r>
              <a:rPr kumimoji="0" lang="zh-CN" altLang="en-US" sz="24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情况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8864" y="47667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申请人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12640" y="2210424"/>
          <a:ext cx="6398344" cy="331236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12168"/>
                <a:gridCol w="4886176"/>
              </a:tblGrid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论文题目：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         科：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学生姓名：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学         号：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招生类型：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dirty="0" smtClean="0"/>
                        <a:t>普通招考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硕博连读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直接攻博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b="1" dirty="0" smtClean="0"/>
                        <a:t>导师姓名：</a:t>
                      </a:r>
                      <a:endParaRPr lang="zh-CN" alt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6"/>
          <p:cNvSpPr txBox="1"/>
          <p:nvPr/>
        </p:nvSpPr>
        <p:spPr>
          <a:xfrm>
            <a:off x="325662" y="1653673"/>
            <a:ext cx="1853362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学习过程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8864" y="47667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申请人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0859" y="1286511"/>
            <a:ext cx="9705141" cy="4144446"/>
            <a:chOff x="164468" y="2143375"/>
            <a:chExt cx="9705141" cy="4144446"/>
          </a:xfrm>
        </p:grpSpPr>
        <p:graphicFrame>
          <p:nvGraphicFramePr>
            <p:cNvPr id="7" name="图示 6"/>
            <p:cNvGraphicFramePr/>
            <p:nvPr/>
          </p:nvGraphicFramePr>
          <p:xfrm>
            <a:off x="164468" y="2143375"/>
            <a:ext cx="9577064" cy="414444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3" name="文本框 2"/>
            <p:cNvSpPr txBox="1"/>
            <p:nvPr/>
          </p:nvSpPr>
          <p:spPr>
            <a:xfrm>
              <a:off x="406755" y="421559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005513" y="420911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573991" y="4209111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142469" y="4209112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710947" y="422318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79425" y="4223180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843090" y="4215598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/>
                <a:t>XXXX</a:t>
              </a:r>
              <a:r>
                <a:rPr lang="zh-CN" altLang="en-US" sz="1200" dirty="0" smtClean="0"/>
                <a:t>年</a:t>
              </a:r>
              <a:r>
                <a:rPr lang="en-US" altLang="zh-CN" sz="1200" dirty="0" smtClean="0"/>
                <a:t>XX</a:t>
              </a:r>
              <a:r>
                <a:rPr lang="zh-CN" altLang="en-US" sz="1200" dirty="0" smtClean="0"/>
                <a:t>月</a:t>
              </a:r>
              <a:endParaRPr lang="zh-CN" altLang="en-US" sz="1200" dirty="0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43146" y="5351850"/>
            <a:ext cx="8136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如</a:t>
            </a:r>
            <a:r>
              <a:rPr lang="zh-CN" altLang="en-US" sz="1600" dirty="0" smtClean="0"/>
              <a:t>有学籍异动、重大学籍异动、延期等情况请在此处备注，如无请删除本段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9"/>
          <p:cNvSpPr txBox="1"/>
          <p:nvPr/>
        </p:nvSpPr>
        <p:spPr>
          <a:xfrm>
            <a:off x="329609" y="1323452"/>
            <a:ext cx="2342000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论文评阅结果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560512" y="1916832"/>
          <a:ext cx="8532949" cy="4202273"/>
        </p:xfrm>
        <a:graphic>
          <a:graphicData uri="http://schemas.openxmlformats.org/drawingml/2006/table">
            <a:tbl>
              <a:tblPr>
                <a:effectLst/>
                <a:tableStyleId>{616DA210-FB5B-4158-B5E0-FEB733F419BA}</a:tableStyleId>
              </a:tblPr>
              <a:tblGrid>
                <a:gridCol w="900098"/>
                <a:gridCol w="1008112"/>
                <a:gridCol w="805815"/>
                <a:gridCol w="689706"/>
                <a:gridCol w="689757"/>
                <a:gridCol w="689757"/>
                <a:gridCol w="689757"/>
                <a:gridCol w="708960"/>
                <a:gridCol w="670553"/>
                <a:gridCol w="789220"/>
                <a:gridCol w="891214"/>
              </a:tblGrid>
              <a:tr h="12241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评阅</a:t>
                      </a: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时间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en-US" sz="1600" b="1" dirty="0" smtClean="0"/>
                        <a:t>专家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论文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选题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文献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综述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理论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基础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/>
                        <a:t>科研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能力</a:t>
                      </a:r>
                      <a:endParaRPr lang="en-US" altLang="zh-CN" sz="16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创新性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endParaRPr lang="en-US" altLang="zh-CN" sz="1600" b="1" kern="1200" baseline="0" dirty="0" smtClean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600" b="1" kern="1200" baseline="0" dirty="0" smtClean="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rPr>
                        <a:t>研究</a:t>
                      </a:r>
                      <a:endParaRPr lang="zh-CN" altLang="zh-CN" sz="1600" b="1" kern="1200" baseline="0" dirty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600" b="1" kern="1200" baseline="0" dirty="0" smtClean="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rPr>
                        <a:t>成果</a:t>
                      </a:r>
                      <a:endParaRPr lang="en-US" altLang="zh-CN" sz="1600" b="1" kern="1200" baseline="0" dirty="0" smtClean="0">
                        <a:solidFill>
                          <a:schemeClr val="tx1"/>
                        </a:solidFill>
                        <a:latin typeface="Tahoma" panose="020B0604030504040204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lvl="0" indent="133350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写作</a:t>
                      </a:r>
                      <a:endParaRPr lang="zh-CN" altLang="zh-CN" sz="1600" b="1" dirty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altLang="zh-CN" sz="1600" b="1" dirty="0" smtClean="0"/>
                        <a:t>能力</a:t>
                      </a:r>
                      <a:endParaRPr lang="en-US" altLang="zh-CN" sz="1600" b="1" dirty="0" smtClean="0"/>
                    </a:p>
                    <a:p>
                      <a:pPr marL="0" lvl="0" indent="0" algn="ctr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r>
                        <a:rPr lang="zh-CN" sz="1600" b="1" dirty="0" smtClean="0"/>
                        <a:t>分数</a:t>
                      </a:r>
                      <a:endParaRPr lang="en-US" altLang="zh-CN" sz="1600" b="1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SzPct val="100000"/>
                        <a:buNone/>
                      </a:pP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r>
                        <a:rPr lang="zh-CN" altLang="en-US" sz="1600" b="1" dirty="0" smtClean="0"/>
                        <a:t>整体</a:t>
                      </a:r>
                      <a:endParaRPr lang="zh-CN" altLang="en-US" sz="1600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Pct val="100000"/>
                        <a:buFontTx/>
                        <a:buNone/>
                        <a:defRPr/>
                      </a:pPr>
                      <a:r>
                        <a:rPr lang="zh-CN" altLang="en-US" sz="1600" b="1" dirty="0" smtClean="0"/>
                        <a:t>评价</a:t>
                      </a:r>
                      <a:endParaRPr lang="zh-CN" altLang="zh-CN" sz="1000" b="1" dirty="0" smtClean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94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en-US" altLang="zh-CN" sz="1400" u="sng" dirty="0" err="1" smtClean="0"/>
                        <a:t>xxxx</a:t>
                      </a:r>
                      <a:r>
                        <a:rPr lang="zh-CN" altLang="en-US" sz="1400" u="sng" dirty="0" smtClean="0"/>
                        <a:t> </a:t>
                      </a:r>
                      <a:r>
                        <a:rPr lang="zh-CN" altLang="en-US" sz="1400" dirty="0" smtClean="0"/>
                        <a:t>年</a:t>
                      </a:r>
                      <a:r>
                        <a:rPr lang="zh-CN" altLang="en-US" sz="1400" u="sng" baseline="0" dirty="0" smtClean="0"/>
                        <a:t> </a:t>
                      </a:r>
                      <a:r>
                        <a:rPr lang="en-US" altLang="zh-CN" sz="1400" u="sng" baseline="0" dirty="0" smtClean="0"/>
                        <a:t>xx</a:t>
                      </a:r>
                      <a:r>
                        <a:rPr lang="zh-CN" altLang="en-US" sz="1400" dirty="0" smtClean="0"/>
                        <a:t>月</a:t>
                      </a:r>
                      <a:endParaRPr lang="zh-CN" altLang="zh-CN" sz="14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zh-CN" sz="1400" dirty="0"/>
                        <a:t>专家 1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dirty="0" smtClean="0"/>
                        <a:t>A/B/C/D</a:t>
                      </a:r>
                      <a:endParaRPr lang="en-US" altLang="zh-CN" sz="1100" b="1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94">
                <a:tc vMerge="1"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zh-CN" sz="1400" dirty="0"/>
                        <a:t>专家 2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en-US" altLang="zh-CN" sz="1600" b="0" dirty="0" smtClean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4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94">
                <a:tc vMerge="1"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 3</a:t>
                      </a:r>
                      <a:endParaRPr lang="zh-CN" altLang="zh-CN" sz="1400" b="0" dirty="0" smtClean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4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94">
                <a:tc vMerge="1"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</a:t>
                      </a:r>
                      <a:r>
                        <a:rPr lang="en-US" altLang="zh-CN" sz="1400" dirty="0" smtClean="0"/>
                        <a:t> 4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4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94">
                <a:tc vMerge="1">
                  <a:tcPr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1400" dirty="0" smtClean="0"/>
                        <a:t>专家</a:t>
                      </a:r>
                      <a:r>
                        <a:rPr lang="en-US" altLang="zh-CN" sz="1400" dirty="0" smtClean="0"/>
                        <a:t> 5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4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6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en-US" altLang="zh-CN" sz="1400" u="sng" dirty="0" err="1" smtClean="0"/>
                        <a:t>xxxx</a:t>
                      </a:r>
                      <a:r>
                        <a:rPr lang="zh-CN" altLang="en-US" sz="1400" u="sng" dirty="0" smtClean="0"/>
                        <a:t> </a:t>
                      </a:r>
                      <a:r>
                        <a:rPr lang="zh-CN" altLang="en-US" sz="1400" dirty="0" smtClean="0"/>
                        <a:t>年</a:t>
                      </a:r>
                      <a:r>
                        <a:rPr lang="zh-CN" altLang="en-US" sz="1400" u="sng" baseline="0" dirty="0" smtClean="0"/>
                        <a:t> </a:t>
                      </a:r>
                      <a:r>
                        <a:rPr lang="en-US" altLang="zh-CN" sz="1400" u="sng" baseline="0" dirty="0" smtClean="0"/>
                        <a:t>xx</a:t>
                      </a:r>
                      <a:r>
                        <a:rPr lang="zh-CN" altLang="en-US" sz="1400" dirty="0" smtClean="0"/>
                        <a:t>月</a:t>
                      </a:r>
                      <a:endParaRPr lang="zh-CN" altLang="zh-CN" sz="1600" b="1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400" dirty="0" smtClean="0"/>
                        <a:t>申诉</a:t>
                      </a:r>
                      <a:r>
                        <a:rPr lang="en-US" altLang="zh-CN" sz="1400" dirty="0" smtClean="0"/>
                        <a:t>/</a:t>
                      </a:r>
                      <a:endParaRPr lang="en-US" altLang="zh-CN" sz="1400" dirty="0" smtClean="0"/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ClrTx/>
                        <a:buNone/>
                      </a:pPr>
                      <a:r>
                        <a:rPr lang="zh-CN" altLang="en-US" sz="1400" smtClean="0"/>
                        <a:t>修改后送原</a:t>
                      </a:r>
                      <a:r>
                        <a:rPr lang="zh-CN" altLang="en-US" sz="1400" dirty="0" smtClean="0"/>
                        <a:t>专家</a:t>
                      </a:r>
                      <a:r>
                        <a:rPr lang="en-US" altLang="zh-CN" sz="1400" dirty="0" smtClean="0"/>
                        <a:t>X</a:t>
                      </a:r>
                      <a:endParaRPr lang="zh-CN" altLang="zh-CN" sz="1400" b="0" dirty="0"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-3429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1pPr>
                      <a:lvl2pPr marL="457200" lvl="1" indent="-28575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-228600" algn="l" defTabSz="914400" rtl="0" eaLnBrk="1" fontAlgn="base" latinLnBrk="0" hangingPunct="1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panose="05000000000000000000" pitchFamily="2" charset="2"/>
                        <a:buChar char="n"/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endParaRPr lang="zh-CN" altLang="zh-CN" sz="16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lvl="0" indent="0" eaLnBrk="1" hangingPunct="1">
                        <a:buNone/>
                      </a:pPr>
                      <a:r>
                        <a:rPr lang="zh-CN" altLang="en-US" sz="1400" b="0" dirty="0"/>
                        <a:t>如无请删除本行</a:t>
                      </a:r>
                      <a:endParaRPr lang="zh-CN" altLang="en-US" sz="1400" b="0" dirty="0"/>
                    </a:p>
                  </a:txBody>
                  <a:tcPr marL="91455" marR="91455" marT="45726" marB="457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728864" y="47667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申请人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0"/>
          <p:cNvSpPr txBox="1"/>
          <p:nvPr/>
        </p:nvSpPr>
        <p:spPr>
          <a:xfrm>
            <a:off x="374017" y="1484784"/>
            <a:ext cx="2706775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</a:rPr>
              <a:t>答辩委员会组成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973243" y="2060848"/>
          <a:ext cx="7959514" cy="388011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974738"/>
                <a:gridCol w="1152128"/>
                <a:gridCol w="1152128"/>
                <a:gridCol w="1584176"/>
                <a:gridCol w="3096344"/>
              </a:tblGrid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职务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姓  名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职  称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是否博导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工 作 单 位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主席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委</a:t>
                      </a:r>
                      <a:endParaRPr lang="zh-CN" altLang="zh-CN" sz="1800" b="1" cap="none" spc="0" dirty="0">
                        <a:ln>
                          <a:noFill/>
                        </a:ln>
                        <a:effectLst/>
                      </a:endParaRPr>
                    </a:p>
                    <a:p>
                      <a:pPr lvl="0" algn="ctr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员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 vMerge="1"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zh-CN" altLang="zh-CN" sz="1800" b="1" cap="none" spc="0" dirty="0">
                          <a:ln>
                            <a:noFill/>
                          </a:ln>
                          <a:effectLst/>
                        </a:rPr>
                        <a:t>秘书</a:t>
                      </a:r>
                      <a:endParaRPr lang="zh-CN" altLang="zh-CN" sz="1800" b="1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具有博士学位</a:t>
                      </a:r>
                      <a:endParaRPr lang="en-US" altLang="zh-CN" dirty="0" smtClean="0"/>
                    </a:p>
                    <a:p>
                      <a:pPr algn="ctr"/>
                      <a:r>
                        <a:rPr lang="zh-CN" altLang="en-US" dirty="0" smtClean="0"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altLang="en-US" dirty="0" smtClean="0"/>
                        <a:t>是</a:t>
                      </a:r>
                      <a:r>
                        <a:rPr lang="zh-CN" altLang="en-US" dirty="0" smtClean="0"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zh-CN" altLang="en-US" dirty="0" smtClean="0"/>
                        <a:t>否</a:t>
                      </a:r>
                      <a:endParaRPr lang="zh-CN" dirty="0"/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728864" y="47667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申请人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00" y="6093296"/>
            <a:ext cx="99011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答辩委员会认为这是一篇</a:t>
            </a:r>
            <a:r>
              <a:rPr lang="en-US" altLang="zh-CN" dirty="0"/>
              <a:t> </a:t>
            </a:r>
            <a:r>
              <a:rPr lang="en-US" altLang="zh-CN" u="sng" dirty="0" smtClean="0"/>
              <a:t>         </a:t>
            </a:r>
            <a:r>
              <a:rPr lang="zh-CN" altLang="en-US" dirty="0" smtClean="0"/>
              <a:t>（</a:t>
            </a:r>
            <a:r>
              <a:rPr lang="zh-CN" altLang="zh-CN" dirty="0" smtClean="0"/>
              <a:t>高</a:t>
            </a:r>
            <a:r>
              <a:rPr lang="zh-CN" altLang="zh-CN" dirty="0"/>
              <a:t>、较高、合格、</a:t>
            </a:r>
            <a:r>
              <a:rPr lang="zh-CN" altLang="zh-CN" dirty="0" smtClean="0"/>
              <a:t>不合格</a:t>
            </a:r>
            <a:r>
              <a:rPr lang="zh-CN" altLang="en-US" dirty="0" smtClean="0"/>
              <a:t>）水平的博士学位论文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图片 6152" descr="Index-Logo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170" y="260350"/>
            <a:ext cx="2421890" cy="845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510" y="116205"/>
            <a:ext cx="2396490" cy="1060450"/>
          </a:xfrm>
          <a:prstGeom prst="rect">
            <a:avLst/>
          </a:prstGeom>
          <a:effectLst>
            <a:softEdge rad="12700"/>
          </a:effectLst>
        </p:spPr>
      </p:pic>
      <p:cxnSp>
        <p:nvCxnSpPr>
          <p:cNvPr id="6" name="直接连接符 5"/>
          <p:cNvCxnSpPr/>
          <p:nvPr/>
        </p:nvCxnSpPr>
        <p:spPr>
          <a:xfrm flipH="1">
            <a:off x="0" y="1196340"/>
            <a:ext cx="9906000" cy="0"/>
          </a:xfrm>
          <a:prstGeom prst="line">
            <a:avLst/>
          </a:prstGeom>
          <a:ln w="44450">
            <a:solidFill>
              <a:srgbClr val="37408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1"/>
          <p:cNvSpPr txBox="1"/>
          <p:nvPr/>
        </p:nvSpPr>
        <p:spPr>
          <a:xfrm>
            <a:off x="416496" y="1396358"/>
            <a:ext cx="2808630" cy="466269"/>
          </a:xfrm>
          <a:prstGeom prst="rect">
            <a:avLst/>
          </a:prstGeom>
          <a:noFill/>
        </p:spPr>
        <p:txBody>
          <a:bodyPr wrap="square" lIns="0" tIns="48000" rIns="0" bIns="48000">
            <a:spAutoFit/>
          </a:bodyPr>
          <a:lstStyle>
            <a:defPPr>
              <a:defRPr lang="zh-CN"/>
            </a:defPPr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等线" panose="02010600030101010101" pitchFamily="2" charset="-122"/>
                <a:ea typeface="宋体" panose="02010600030101010101" pitchFamily="2" charset="-122"/>
                <a:cs typeface="+mn-cs"/>
              </a:defRPr>
            </a:lvl9pPr>
          </a:lstStyle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代表性学术</a:t>
            </a:r>
            <a:r>
              <a:rPr kumimoji="0" lang="zh-CN" altLang="en-US" sz="2400" b="1" kern="1200" cap="none" spc="0" normalizeH="0" baseline="0" noProof="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成果</a:t>
            </a:r>
            <a:endParaRPr kumimoji="0" lang="zh-CN" altLang="en-US" sz="2400" b="1" kern="1200" cap="none" spc="0" normalizeH="0" baseline="0" noProof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00472" y="2062645"/>
          <a:ext cx="9577064" cy="392192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949699"/>
                <a:gridCol w="1370781"/>
                <a:gridCol w="1296144"/>
                <a:gridCol w="1584176"/>
                <a:gridCol w="1440160"/>
                <a:gridCol w="936104"/>
              </a:tblGrid>
              <a:tr h="9473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论文题目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期刊名称</a:t>
                      </a:r>
                      <a:endParaRPr lang="zh-CN" alt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收录情况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(SCI/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SSCI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altLang="zh-CN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EI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CSCD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altLang="zh-CN" sz="1200" b="0" dirty="0" err="1" smtClean="0">
                          <a:solidFill>
                            <a:schemeClr val="tx1"/>
                          </a:solidFill>
                        </a:rPr>
                        <a:t>CSSCI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altLang="zh-CN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核心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/SCD/</a:t>
                      </a:r>
                      <a:endParaRPr lang="en-US" altLang="zh-CN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增选 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类等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本人位次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（本人一作</a:t>
                      </a:r>
                      <a:r>
                        <a:rPr lang="en-US" altLang="zh-CN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altLang="zh-CN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导师</a:t>
                      </a:r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一作，本人二作）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发表时间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600" b="1" kern="12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备注</a:t>
                      </a:r>
                      <a:endParaRPr lang="zh-CN" altLang="en-US" sz="1600" b="1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430" marR="91430" marT="45747" marB="4574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739"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/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r>
                        <a:rPr lang="en-US" altLang="zh-CN" sz="1800" b="0" cap="none" spc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XXXX</a:t>
                      </a:r>
                      <a:r>
                        <a:rPr lang="zh-CN" altLang="en-US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年</a:t>
                      </a:r>
                      <a:r>
                        <a:rPr lang="en-US" altLang="zh-CN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X</a:t>
                      </a:r>
                      <a:r>
                        <a:rPr lang="zh-CN" altLang="en-US" sz="18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anose="02010609030101010101" pitchFamily="49" charset="-122"/>
                          <a:ea typeface="楷体_GB2312" panose="02010609030101010101" pitchFamily="49" charset="-122"/>
                        </a:rPr>
                        <a:t>月</a:t>
                      </a: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/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/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/>
                    </a:p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8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60000"/>
                        <a:buFont typeface="Wingdings" panose="05000000000000000000" pitchFamily="2" charset="2"/>
                        <a:buNone/>
                        <a:defRPr/>
                      </a:pPr>
                      <a:endParaRPr lang="zh-CN" altLang="en-US" sz="1800" dirty="0" smtClean="0"/>
                    </a:p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 panose="020B0604030504040204"/>
                          <a:ea typeface="宋体" panose="02010600030101010101" pitchFamily="2" charset="-122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defPPr>
                        <a:defRPr lang="zh-CN">
                          <a:solidFill>
                            <a:schemeClr val="tx1"/>
                          </a:solidFill>
                        </a:defRPr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lvl="0" algn="ctr" eaLnBrk="1" hangingPunct="1">
                        <a:buSzPct val="60000"/>
                        <a:buFont typeface="Wingdings" panose="05000000000000000000" pitchFamily="2" charset="2"/>
                        <a:buNone/>
                      </a:pPr>
                      <a:endParaRPr lang="zh-CN" altLang="zh-CN" sz="18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anose="02010609030101010101" pitchFamily="49" charset="-122"/>
                        <a:ea typeface="楷体_GB2312" panose="02010609030101010101" pitchFamily="49" charset="-122"/>
                      </a:endParaRPr>
                    </a:p>
                  </a:txBody>
                  <a:tcPr marL="91445" marR="91445" marT="45737" marB="4573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728864" y="47667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申请人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1812.4992125984252,&quot;width&quot;:5190}"/>
</p:tagLst>
</file>

<file path=ppt/tags/tag2.xml><?xml version="1.0" encoding="utf-8"?>
<p:tagLst xmlns:p="http://schemas.openxmlformats.org/presentationml/2006/main">
  <p:tag name="KSO_WM_UNIT_PLACING_PICTURE_USER_VIEWPORT" val="{&quot;height&quot;:1812.4992125984252,&quot;width&quot;:5190}"/>
</p:tagLst>
</file>

<file path=ppt/tags/tag3.xml><?xml version="1.0" encoding="utf-8"?>
<p:tagLst xmlns:p="http://schemas.openxmlformats.org/presentationml/2006/main">
  <p:tag name="KSO_WM_UNIT_PLACING_PICTURE_USER_VIEWPORT" val="{&quot;height&quot;:1812.4992125984252,&quot;width&quot;:5190}"/>
</p:tagLst>
</file>

<file path=ppt/tags/tag4.xml><?xml version="1.0" encoding="utf-8"?>
<p:tagLst xmlns:p="http://schemas.openxmlformats.org/presentationml/2006/main">
  <p:tag name="KSO_WM_UNIT_TABLE_BEAUTIFY" val="smartTable{0787d421-3dba-4dd4-a3d4-caa133cfb2cc}"/>
</p:tagLst>
</file>

<file path=ppt/tags/tag5.xml><?xml version="1.0" encoding="utf-8"?>
<p:tagLst xmlns:p="http://schemas.openxmlformats.org/presentationml/2006/main">
  <p:tag name="KSO_WM_UNIT_PLACING_PICTURE_USER_VIEWPORT" val="{&quot;height&quot;:1812.4992125984252,&quot;width&quot;:5190}"/>
</p:tagLst>
</file>

<file path=ppt/tags/tag6.xml><?xml version="1.0" encoding="utf-8"?>
<p:tagLst xmlns:p="http://schemas.openxmlformats.org/presentationml/2006/main">
  <p:tag name="KSO_WM_UNIT_PLACING_PICTURE_USER_VIEWPORT" val="{&quot;height&quot;:1812.4992125984252,&quot;width&quot;:5190}"/>
</p:tagLst>
</file>

<file path=ppt/tags/tag7.xml><?xml version="1.0" encoding="utf-8"?>
<p:tagLst xmlns:p="http://schemas.openxmlformats.org/presentationml/2006/main">
  <p:tag name="KSO_WPP_MARK_KEY" val="ddd4b4f5-0868-48e1-881c-04294b436b49"/>
  <p:tag name="COMMONDATA" val="eyJoZGlkIjoiNTNjNmM5MzM5NGM3MTdjN2E0Mzg5YjgxNWJmYjVhYTQifQ=="/>
</p:tagLst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WPS 演示</Application>
  <PresentationFormat>A4 纸张(210x297 毫米)</PresentationFormat>
  <Paragraphs>175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等线</vt:lpstr>
      <vt:lpstr>楷体</vt:lpstr>
      <vt:lpstr>Tahoma</vt:lpstr>
      <vt:lpstr>楷体_GB2312</vt:lpstr>
      <vt:lpstr>Wingdings 2</vt:lpstr>
      <vt:lpstr>Arial Unicode MS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febfuneral</dc:creator>
  <cp:lastModifiedBy>wd</cp:lastModifiedBy>
  <cp:revision>307</cp:revision>
  <dcterms:created xsi:type="dcterms:W3CDTF">2011-06-03T14:53:00Z</dcterms:created>
  <dcterms:modified xsi:type="dcterms:W3CDTF">2023-03-16T03:05:37Z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3816C8199DE4460098B690423DF8C331</vt:lpwstr>
  </property>
</Properties>
</file>